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1" r:id="rId2"/>
  </p:sldMasterIdLst>
  <p:notesMasterIdLst>
    <p:notesMasterId r:id="rId137"/>
  </p:notesMasterIdLst>
  <p:sldIdLst>
    <p:sldId id="256" r:id="rId3"/>
    <p:sldId id="257" r:id="rId4"/>
    <p:sldId id="258" r:id="rId5"/>
    <p:sldId id="260" r:id="rId6"/>
    <p:sldId id="261" r:id="rId7"/>
    <p:sldId id="262" r:id="rId8"/>
    <p:sldId id="263" r:id="rId9"/>
    <p:sldId id="264" r:id="rId10"/>
    <p:sldId id="265" r:id="rId11"/>
    <p:sldId id="393" r:id="rId12"/>
    <p:sldId id="266"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7" r:id="rId31"/>
    <p:sldId id="288" r:id="rId32"/>
    <p:sldId id="289" r:id="rId33"/>
    <p:sldId id="290" r:id="rId34"/>
    <p:sldId id="291" r:id="rId35"/>
    <p:sldId id="292" r:id="rId36"/>
    <p:sldId id="293" r:id="rId37"/>
    <p:sldId id="294" r:id="rId38"/>
    <p:sldId id="295" r:id="rId39"/>
    <p:sldId id="296" r:id="rId40"/>
    <p:sldId id="297" r:id="rId41"/>
    <p:sldId id="395" r:id="rId42"/>
    <p:sldId id="394" r:id="rId43"/>
    <p:sldId id="299" r:id="rId44"/>
    <p:sldId id="300" r:id="rId45"/>
    <p:sldId id="301" r:id="rId46"/>
    <p:sldId id="302" r:id="rId47"/>
    <p:sldId id="303" r:id="rId48"/>
    <p:sldId id="304" r:id="rId49"/>
    <p:sldId id="305" r:id="rId50"/>
    <p:sldId id="306" r:id="rId51"/>
    <p:sldId id="307" r:id="rId52"/>
    <p:sldId id="308" r:id="rId53"/>
    <p:sldId id="309" r:id="rId54"/>
    <p:sldId id="1134"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58" r:id="rId92"/>
    <p:sldId id="359" r:id="rId93"/>
    <p:sldId id="351" r:id="rId94"/>
    <p:sldId id="352" r:id="rId95"/>
    <p:sldId id="353" r:id="rId96"/>
    <p:sldId id="354" r:id="rId97"/>
    <p:sldId id="355" r:id="rId98"/>
    <p:sldId id="356" r:id="rId99"/>
    <p:sldId id="357" r:id="rId100"/>
    <p:sldId id="362" r:id="rId101"/>
    <p:sldId id="397" r:id="rId102"/>
    <p:sldId id="363" r:id="rId103"/>
    <p:sldId id="348" r:id="rId104"/>
    <p:sldId id="1136" r:id="rId105"/>
    <p:sldId id="365" r:id="rId106"/>
    <p:sldId id="367" r:id="rId107"/>
    <p:sldId id="369" r:id="rId108"/>
    <p:sldId id="368" r:id="rId109"/>
    <p:sldId id="370" r:id="rId110"/>
    <p:sldId id="371" r:id="rId111"/>
    <p:sldId id="372" r:id="rId112"/>
    <p:sldId id="373" r:id="rId113"/>
    <p:sldId id="374" r:id="rId114"/>
    <p:sldId id="375" r:id="rId115"/>
    <p:sldId id="399" r:id="rId116"/>
    <p:sldId id="398" r:id="rId117"/>
    <p:sldId id="379" r:id="rId118"/>
    <p:sldId id="380" r:id="rId119"/>
    <p:sldId id="1133" r:id="rId120"/>
    <p:sldId id="378" r:id="rId121"/>
    <p:sldId id="400" r:id="rId122"/>
    <p:sldId id="381" r:id="rId123"/>
    <p:sldId id="1135" r:id="rId124"/>
    <p:sldId id="382" r:id="rId125"/>
    <p:sldId id="383" r:id="rId126"/>
    <p:sldId id="384" r:id="rId127"/>
    <p:sldId id="385" r:id="rId128"/>
    <p:sldId id="386" r:id="rId129"/>
    <p:sldId id="387" r:id="rId130"/>
    <p:sldId id="388" r:id="rId131"/>
    <p:sldId id="389" r:id="rId132"/>
    <p:sldId id="401" r:id="rId133"/>
    <p:sldId id="390" r:id="rId134"/>
    <p:sldId id="1132" r:id="rId135"/>
    <p:sldId id="392" r:id="rId136"/>
  </p:sldIdLst>
  <p:sldSz cx="12192000" cy="6858000"/>
  <p:notesSz cx="6858000" cy="9144000"/>
  <p:defaultTextStyle>
    <a:defPPr rtl="0">
      <a:defRPr lang="de-DE"/>
    </a:defPPr>
    <a:lvl1pPr marL="0" algn="l" defTabSz="914400" rtl="0">
      <a:defRPr lang="de-DE" sz="1800">
        <a:solidFill>
          <a:schemeClr val="tx1"/>
        </a:solidFill>
        <a:latin typeface="+mn-lt"/>
        <a:ea typeface="+mn-ea"/>
        <a:cs typeface="+mn-cs"/>
      </a:defRPr>
    </a:lvl1pPr>
    <a:lvl2pPr marL="457200" algn="l" defTabSz="914400" rtl="0">
      <a:defRPr lang="de-DE" sz="1800">
        <a:solidFill>
          <a:schemeClr val="tx1"/>
        </a:solidFill>
        <a:latin typeface="+mn-lt"/>
        <a:ea typeface="+mn-ea"/>
        <a:cs typeface="+mn-cs"/>
      </a:defRPr>
    </a:lvl2pPr>
    <a:lvl3pPr marL="914400" algn="l" defTabSz="914400" rtl="0">
      <a:defRPr lang="de-DE" sz="1800">
        <a:solidFill>
          <a:schemeClr val="tx1"/>
        </a:solidFill>
        <a:latin typeface="+mn-lt"/>
        <a:ea typeface="+mn-ea"/>
        <a:cs typeface="+mn-cs"/>
      </a:defRPr>
    </a:lvl3pPr>
    <a:lvl4pPr marL="1371600" algn="l" defTabSz="914400" rtl="0">
      <a:defRPr lang="de-DE" sz="1800">
        <a:solidFill>
          <a:schemeClr val="tx1"/>
        </a:solidFill>
        <a:latin typeface="+mn-lt"/>
        <a:ea typeface="+mn-ea"/>
        <a:cs typeface="+mn-cs"/>
      </a:defRPr>
    </a:lvl4pPr>
    <a:lvl5pPr marL="1828800" algn="l" defTabSz="914400" rtl="0">
      <a:defRPr lang="de-DE" sz="1800">
        <a:solidFill>
          <a:schemeClr val="tx1"/>
        </a:solidFill>
        <a:latin typeface="+mn-lt"/>
        <a:ea typeface="+mn-ea"/>
        <a:cs typeface="+mn-cs"/>
      </a:defRPr>
    </a:lvl5pPr>
    <a:lvl6pPr marL="2286000" algn="l" defTabSz="914400" rtl="0">
      <a:defRPr lang="de-DE" sz="1800">
        <a:solidFill>
          <a:schemeClr val="tx1"/>
        </a:solidFill>
        <a:latin typeface="+mn-lt"/>
        <a:ea typeface="+mn-ea"/>
        <a:cs typeface="+mn-cs"/>
      </a:defRPr>
    </a:lvl6pPr>
    <a:lvl7pPr marL="2743200" algn="l" defTabSz="914400" rtl="0">
      <a:defRPr lang="de-DE" sz="1800">
        <a:solidFill>
          <a:schemeClr val="tx1"/>
        </a:solidFill>
        <a:latin typeface="+mn-lt"/>
        <a:ea typeface="+mn-ea"/>
        <a:cs typeface="+mn-cs"/>
      </a:defRPr>
    </a:lvl7pPr>
    <a:lvl8pPr marL="3200400" algn="l" defTabSz="914400" rtl="0">
      <a:defRPr lang="de-DE" sz="1800">
        <a:solidFill>
          <a:schemeClr val="tx1"/>
        </a:solidFill>
        <a:latin typeface="+mn-lt"/>
        <a:ea typeface="+mn-ea"/>
        <a:cs typeface="+mn-cs"/>
      </a:defRPr>
    </a:lvl8pPr>
    <a:lvl9pPr marL="3657600" algn="l" defTabSz="914400" rtl="0">
      <a:defRPr lang="de-DE"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C16597-78D0-4FF3-A5BC-A75977116EE1}" v="14" dt="2026-06-24T02:38:15.0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14" d="100"/>
          <a:sy n="114" d="100"/>
        </p:scale>
        <p:origin x="69" y="2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microsoft.com/office/2015/10/relationships/revisionInfo" Target="revisionInfo.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89710070"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lang="de-DE" sz="1200"/>
            </a:lvl1pPr>
          </a:lstStyle>
          <a:p>
            <a:pPr rtl="0">
              <a:defRPr/>
            </a:pPr>
            <a:endParaRPr lang="de-DE"/>
          </a:p>
        </p:txBody>
      </p:sp>
      <p:sp>
        <p:nvSpPr>
          <p:cNvPr id="1388098229"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lang="de-DE" sz="1200"/>
            </a:lvl1pPr>
          </a:lstStyle>
          <a:p>
            <a:pPr>
              <a:defRPr/>
            </a:pPr>
            <a:fld id="{4EAF0040-DFA1-4580-86F0-5CFB9E4596B0}" type="datetime1">
              <a:rPr lang="de-DE"/>
              <a:t>2026-06-25</a:t>
            </a:fld>
            <a:endParaRPr lang="de-DE"/>
          </a:p>
        </p:txBody>
      </p:sp>
      <p:sp>
        <p:nvSpPr>
          <p:cNvPr id="1042507449"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defPPr>
              <a:defRPr lang="de-DE"/>
            </a:defPPr>
          </a:lstStyle>
          <a:p>
            <a:pPr rtl="0">
              <a:defRPr/>
            </a:pPr>
            <a:endParaRPr lang="de-DE"/>
          </a:p>
        </p:txBody>
      </p:sp>
      <p:sp>
        <p:nvSpPr>
          <p:cNvPr id="1204993524"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defPPr>
              <a:defRPr lang="de-DE"/>
            </a:defPPr>
          </a:lstStyle>
          <a:p>
            <a:pPr lvl="0" rtl="0">
              <a:defRPr/>
            </a:pPr>
            <a:r>
              <a:rPr lang="de-DE"/>
              <a:t>Textmasterformat durch Klicken bearbeiten</a:t>
            </a:r>
            <a:endParaRPr/>
          </a:p>
          <a:p>
            <a:pPr lvl="1" rtl="0">
              <a:defRPr/>
            </a:pPr>
            <a:r>
              <a:rPr lang="de-DE"/>
              <a:t>Zweite Ebene</a:t>
            </a:r>
            <a:endParaRPr/>
          </a:p>
          <a:p>
            <a:pPr lvl="2" rtl="0">
              <a:defRPr/>
            </a:pPr>
            <a:r>
              <a:rPr lang="de-DE"/>
              <a:t>Dritte Ebene</a:t>
            </a:r>
            <a:endParaRPr/>
          </a:p>
          <a:p>
            <a:pPr lvl="3" rtl="0">
              <a:defRPr/>
            </a:pPr>
            <a:r>
              <a:rPr lang="de-DE"/>
              <a:t>Vierte Ebene</a:t>
            </a:r>
            <a:endParaRPr/>
          </a:p>
          <a:p>
            <a:pPr lvl="4" rtl="0">
              <a:defRPr/>
            </a:pPr>
            <a:r>
              <a:rPr lang="de-DE"/>
              <a:t>Fünfte Ebene</a:t>
            </a:r>
            <a:endParaRPr/>
          </a:p>
        </p:txBody>
      </p:sp>
      <p:sp>
        <p:nvSpPr>
          <p:cNvPr id="2048146933"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lang="de-DE" sz="1200"/>
            </a:lvl1pPr>
          </a:lstStyle>
          <a:p>
            <a:pPr rtl="0">
              <a:defRPr/>
            </a:pPr>
            <a:endParaRPr lang="de-DE"/>
          </a:p>
        </p:txBody>
      </p:sp>
      <p:sp>
        <p:nvSpPr>
          <p:cNvPr id="110626851"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lang="de-DE" sz="1200"/>
            </a:lvl1pPr>
          </a:lstStyle>
          <a:p>
            <a:pPr rtl="0">
              <a:defRPr/>
            </a:pPr>
            <a:fld id="{C37D7554-D10C-4E29-B8E6-BB7111FA614F}" type="slidenum">
              <a:rPr lang="de-DE"/>
              <a:t>‹Nr.›</a:t>
            </a:fld>
            <a:endParaRPr lang="de-DE"/>
          </a:p>
        </p:txBody>
      </p:sp>
    </p:spTree>
  </p:cSld>
  <p:clrMap bg1="lt1" tx1="dk1" bg2="lt2" tx2="dk2" accent1="accent1" accent2="accent2" accent3="accent3" accent4="accent4" accent5="accent5" accent6="accent6" hlink="hlink" folHlink="folHlink"/>
  <p:notesStyle>
    <a:lvl1pPr marL="0" algn="l" defTabSz="914400" rtl="0">
      <a:defRPr lang="de-DE" sz="1200">
        <a:solidFill>
          <a:schemeClr val="tx1"/>
        </a:solidFill>
        <a:latin typeface="+mn-lt"/>
        <a:ea typeface="+mn-ea"/>
        <a:cs typeface="+mn-cs"/>
      </a:defRPr>
    </a:lvl1pPr>
    <a:lvl2pPr marL="457200" algn="l" defTabSz="914400" rtl="0">
      <a:defRPr lang="de-DE" sz="1200">
        <a:solidFill>
          <a:schemeClr val="tx1"/>
        </a:solidFill>
        <a:latin typeface="+mn-lt"/>
        <a:ea typeface="+mn-ea"/>
        <a:cs typeface="+mn-cs"/>
      </a:defRPr>
    </a:lvl2pPr>
    <a:lvl3pPr marL="914400" algn="l" defTabSz="914400" rtl="0">
      <a:defRPr lang="de-DE" sz="1200">
        <a:solidFill>
          <a:schemeClr val="tx1"/>
        </a:solidFill>
        <a:latin typeface="+mn-lt"/>
        <a:ea typeface="+mn-ea"/>
        <a:cs typeface="+mn-cs"/>
      </a:defRPr>
    </a:lvl3pPr>
    <a:lvl4pPr marL="1371600" algn="l" defTabSz="914400" rtl="0">
      <a:defRPr lang="de-DE" sz="1200">
        <a:solidFill>
          <a:schemeClr val="tx1"/>
        </a:solidFill>
        <a:latin typeface="+mn-lt"/>
        <a:ea typeface="+mn-ea"/>
        <a:cs typeface="+mn-cs"/>
      </a:defRPr>
    </a:lvl4pPr>
    <a:lvl5pPr marL="1828800" algn="l" defTabSz="914400" rtl="0">
      <a:defRPr lang="de-DE" sz="1200">
        <a:solidFill>
          <a:schemeClr val="tx1"/>
        </a:solidFill>
        <a:latin typeface="+mn-lt"/>
        <a:ea typeface="+mn-ea"/>
        <a:cs typeface="+mn-cs"/>
      </a:defRPr>
    </a:lvl5pPr>
    <a:lvl6pPr marL="2286000" algn="l" defTabSz="914400" rtl="0">
      <a:defRPr lang="de-DE" sz="1200">
        <a:solidFill>
          <a:schemeClr val="tx1"/>
        </a:solidFill>
        <a:latin typeface="+mn-lt"/>
        <a:ea typeface="+mn-ea"/>
        <a:cs typeface="+mn-cs"/>
      </a:defRPr>
    </a:lvl6pPr>
    <a:lvl7pPr marL="2743200" algn="l" defTabSz="914400" rtl="0">
      <a:defRPr lang="de-DE" sz="1200">
        <a:solidFill>
          <a:schemeClr val="tx1"/>
        </a:solidFill>
        <a:latin typeface="+mn-lt"/>
        <a:ea typeface="+mn-ea"/>
        <a:cs typeface="+mn-cs"/>
      </a:defRPr>
    </a:lvl7pPr>
    <a:lvl8pPr marL="3200400" algn="l" defTabSz="914400" rtl="0">
      <a:defRPr lang="de-DE" sz="1200">
        <a:solidFill>
          <a:schemeClr val="tx1"/>
        </a:solidFill>
        <a:latin typeface="+mn-lt"/>
        <a:ea typeface="+mn-ea"/>
        <a:cs typeface="+mn-cs"/>
      </a:defRPr>
    </a:lvl8pPr>
    <a:lvl9pPr marL="3657600" algn="l" defTabSz="914400" rtl="0">
      <a:defRPr lang="de-DE"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www.youtube.com/watch?v=RwlgFC6S-OE"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x.com/DJ_CURFEW"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infuture.de/news,157331.html"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s://winfuture.de/special/open-source/"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C6934EF-F314-00C4-527A-8C7B10085C21}"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21E82-BD48-7838-9B8B-0C88E6C8AEA9}"/>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331E6E8C-923B-E083-8E2A-99F36A112EBF}"/>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1DEEC582-2368-E23F-A439-98FBAA64C1F9}"/>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7106130A-A813-90CE-F352-D2C592EC178A}"/>
              </a:ext>
            </a:extLst>
          </p:cNvPr>
          <p:cNvSpPr>
            <a:spLocks noGrp="1"/>
          </p:cNvSpPr>
          <p:nvPr>
            <p:ph type="sldNum" sz="quarter" idx="10"/>
          </p:nvPr>
        </p:nvSpPr>
        <p:spPr bwMode="auto"/>
        <p:txBody>
          <a:bodyPr/>
          <a:lstStyle/>
          <a:p>
            <a:pPr>
              <a:defRPr/>
            </a:pPr>
            <a:fld id="{FB8B4A71-8521-AE47-403B-552A90762E64}" type="slidenum">
              <a:rPr/>
              <a:t>10</a:t>
            </a:fld>
            <a:endParaRPr/>
          </a:p>
        </p:txBody>
      </p:sp>
    </p:spTree>
    <p:extLst>
      <p:ext uri="{BB962C8B-B14F-4D97-AF65-F5344CB8AC3E}">
        <p14:creationId xmlns:p14="http://schemas.microsoft.com/office/powerpoint/2010/main" val="388087575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FD330-F140-0C86-C763-76C28F446DF8}"/>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5C80DCE3-7063-4B83-C00E-0C705329C669}"/>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BB9DAFD4-E5D3-8B6B-A7CD-0E862D8F6216}"/>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88BA2B36-8EFF-77D1-C0E3-AD5327AAC8EB}"/>
              </a:ext>
            </a:extLst>
          </p:cNvPr>
          <p:cNvSpPr>
            <a:spLocks noGrp="1"/>
          </p:cNvSpPr>
          <p:nvPr>
            <p:ph type="sldNum" sz="quarter" idx="10"/>
          </p:nvPr>
        </p:nvSpPr>
        <p:spPr bwMode="auto"/>
        <p:txBody>
          <a:bodyPr/>
          <a:lstStyle/>
          <a:p>
            <a:pPr>
              <a:defRPr/>
            </a:pPr>
            <a:fld id="{C80528B7-E922-646B-7508-9F1F65A09CD4}" type="slidenum">
              <a:rPr/>
              <a:t>100</a:t>
            </a:fld>
            <a:endParaRPr/>
          </a:p>
        </p:txBody>
      </p:sp>
    </p:spTree>
    <p:extLst>
      <p:ext uri="{BB962C8B-B14F-4D97-AF65-F5344CB8AC3E}">
        <p14:creationId xmlns:p14="http://schemas.microsoft.com/office/powerpoint/2010/main" val="29609707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DC4A04F-76DB-61FC-3230-612CA625307F}" type="slidenum">
              <a:rPr/>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4339A83-D389-9719-87DC-2C7C1A9CB429}" type="slidenum">
              <a:rPr/>
              <a:t>102</a:t>
            </a:fld>
            <a:endParaRPr/>
          </a:p>
        </p:txBody>
      </p:sp>
    </p:spTree>
    <p:extLst>
      <p:ext uri="{BB962C8B-B14F-4D97-AF65-F5344CB8AC3E}">
        <p14:creationId xmlns:p14="http://schemas.microsoft.com/office/powerpoint/2010/main" val="322279634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25A7F-C2D4-F586-470F-0FB96F78B82E}"/>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00E3A056-4543-2B54-282A-041196A090F6}"/>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44FCEEB9-6CC2-52FA-023C-97611C7D9E5C}"/>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DE9635AE-D031-6834-43A0-C297E6EE4654}"/>
              </a:ext>
            </a:extLst>
          </p:cNvPr>
          <p:cNvSpPr>
            <a:spLocks noGrp="1"/>
          </p:cNvSpPr>
          <p:nvPr>
            <p:ph type="sldNum" sz="quarter" idx="10"/>
          </p:nvPr>
        </p:nvSpPr>
        <p:spPr bwMode="auto"/>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7B525E-DBDC-E64A-7034-BE628D425480}" type="slidenum">
              <a:rPr kumimoji="0" lang="de-DE" sz="1200" b="0" i="0" u="none" strike="noStrike" kern="0" cap="none" spc="0" normalizeH="0" baseline="0" noProof="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de-DE"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6923801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E2CD840-A54F-9400-9105-5087A0479415}" type="slidenum">
              <a:rPr/>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85025046" name="Folienbildplatzhalter 1"/>
          <p:cNvSpPr>
            <a:spLocks noGrp="1" noRot="1" noChangeAspect="1"/>
          </p:cNvSpPr>
          <p:nvPr>
            <p:ph type="sldImg"/>
          </p:nvPr>
        </p:nvSpPr>
        <p:spPr bwMode="auto"/>
      </p:sp>
      <p:sp>
        <p:nvSpPr>
          <p:cNvPr id="712310968" name="Notizenplatzhalter 2"/>
          <p:cNvSpPr>
            <a:spLocks noGrp="1"/>
          </p:cNvSpPr>
          <p:nvPr>
            <p:ph type="body" idx="1"/>
          </p:nvPr>
        </p:nvSpPr>
        <p:spPr bwMode="auto"/>
        <p:txBody>
          <a:bodyPr/>
          <a:lstStyle/>
          <a:p>
            <a:pPr>
              <a:defRPr/>
            </a:pPr>
            <a:r>
              <a:rPr lang="en-US"/>
              <a:t>Assumption ~95%</a:t>
            </a:r>
            <a:endParaRPr/>
          </a:p>
        </p:txBody>
      </p:sp>
      <p:sp>
        <p:nvSpPr>
          <p:cNvPr id="1894650172" name="Foliennummernplatzhalter 3"/>
          <p:cNvSpPr>
            <a:spLocks noGrp="1"/>
          </p:cNvSpPr>
          <p:nvPr>
            <p:ph type="sldNum" sz="quarter" idx="5"/>
          </p:nvPr>
        </p:nvSpPr>
        <p:spPr bwMode="auto"/>
        <p:txBody>
          <a:bodyPr/>
          <a:lstStyle/>
          <a:p>
            <a:pPr rtl="0">
              <a:defRPr/>
            </a:pPr>
            <a:fld id="{C37D7554-D10C-4E29-B8E6-BB7111FA614F}" type="slidenum">
              <a:rPr lang="de-DE"/>
              <a:t>105</a:t>
            </a:fld>
            <a:endParaRPr lang="de-DE"/>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5694D7D-E9CF-F5B4-095C-551F7ECB1834}" type="slidenum">
              <a:rPr/>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53EC990-F3B5-942A-A4A6-15A315D2E9CF}" type="slidenum">
              <a:rPr/>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53472FA-E1A7-81D9-81B4-6EF5CB0FB789}" type="slidenum">
              <a:rPr/>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565749159" name="Folienbildplatzhalter 1"/>
          <p:cNvSpPr>
            <a:spLocks noGrp="1" noRot="1" noChangeAspect="1"/>
          </p:cNvSpPr>
          <p:nvPr>
            <p:ph type="sldImg"/>
          </p:nvPr>
        </p:nvSpPr>
        <p:spPr bwMode="auto"/>
      </p:sp>
      <p:sp>
        <p:nvSpPr>
          <p:cNvPr id="137569270" name="Notizenplatzhalter 2"/>
          <p:cNvSpPr>
            <a:spLocks noGrp="1"/>
          </p:cNvSpPr>
          <p:nvPr>
            <p:ph type="body" idx="1"/>
          </p:nvPr>
        </p:nvSpPr>
        <p:spPr bwMode="auto"/>
        <p:txBody>
          <a:bodyPr/>
          <a:lstStyle/>
          <a:p>
            <a:pPr>
              <a:defRPr/>
            </a:pPr>
            <a:r>
              <a:rPr lang="en-US"/>
              <a:t>This is actually the key … should be also emotional (from the story line) … fear of losing must be created before, and then we see that we lose sth, we actually never wanted. And just now are scared, because it’s all we know.</a:t>
            </a:r>
            <a:endParaRPr/>
          </a:p>
          <a:p>
            <a:pPr>
              <a:defRPr/>
            </a:pPr>
            <a:r>
              <a:rPr lang="en-US"/>
              <a:t>It’s just familiarity of pain.</a:t>
            </a:r>
            <a:endParaRPr/>
          </a:p>
        </p:txBody>
      </p:sp>
      <p:sp>
        <p:nvSpPr>
          <p:cNvPr id="1470638964" name="Foliennummernplatzhalter 3"/>
          <p:cNvSpPr>
            <a:spLocks noGrp="1"/>
          </p:cNvSpPr>
          <p:nvPr>
            <p:ph type="sldNum" sz="quarter" idx="5"/>
          </p:nvPr>
        </p:nvSpPr>
        <p:spPr bwMode="auto"/>
        <p:txBody>
          <a:bodyPr/>
          <a:lstStyle/>
          <a:p>
            <a:pPr rtl="0">
              <a:defRPr/>
            </a:pPr>
            <a:fld id="{C37D7554-D10C-4E29-B8E6-BB7111FA614F}" type="slidenum">
              <a:rPr lang="de-DE"/>
              <a:t>109</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4593405-5017-DF7F-D825-A86412600581}" type="slidenum">
              <a:rPr/>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A64C18B-EACD-38B1-FCB4-7FFFE630707C}" type="slidenum">
              <a:rPr/>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84624353" name="Folienbildplatzhalter 1"/>
          <p:cNvSpPr>
            <a:spLocks noGrp="1" noRot="1" noChangeAspect="1"/>
          </p:cNvSpPr>
          <p:nvPr>
            <p:ph type="sldImg"/>
          </p:nvPr>
        </p:nvSpPr>
        <p:spPr bwMode="auto"/>
      </p:sp>
      <p:sp>
        <p:nvSpPr>
          <p:cNvPr id="68619946" name="Notizenplatzhalter 2"/>
          <p:cNvSpPr>
            <a:spLocks noGrp="1"/>
          </p:cNvSpPr>
          <p:nvPr>
            <p:ph type="body" idx="1"/>
          </p:nvPr>
        </p:nvSpPr>
        <p:spPr bwMode="auto"/>
        <p:txBody>
          <a:bodyPr/>
          <a:lstStyle/>
          <a:p>
            <a:pPr>
              <a:defRPr/>
            </a:pPr>
            <a:r>
              <a:rPr lang="de-DE"/>
              <a:t>Conflicting worldviews of jigsaw/puzzle versus standardized bricks</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610250626" name="Folienbildplatzhalter 1"/>
          <p:cNvSpPr>
            <a:spLocks noGrp="1" noRot="1" noChangeAspect="1"/>
          </p:cNvSpPr>
          <p:nvPr>
            <p:ph type="sldImg"/>
          </p:nvPr>
        </p:nvSpPr>
        <p:spPr bwMode="auto"/>
      </p:sp>
      <p:sp>
        <p:nvSpPr>
          <p:cNvPr id="2015521007" name="Notizenplatzhalter 2"/>
          <p:cNvSpPr>
            <a:spLocks noGrp="1"/>
          </p:cNvSpPr>
          <p:nvPr>
            <p:ph type="body" idx="1"/>
          </p:nvPr>
        </p:nvSpPr>
        <p:spPr bwMode="auto"/>
        <p:txBody>
          <a:bodyPr/>
          <a:lstStyle/>
          <a:p>
            <a:pPr>
              <a:defRPr/>
            </a:pPr>
            <a:r>
              <a:rPr lang="en-US"/>
              <a:t>Aber es war völlig überflüssig oder vergeblich, sich darüber den Kopf zu zerbrechen. Die Welt ist, wie sie ist.</a:t>
            </a:r>
            <a:endParaRPr/>
          </a:p>
          <a:p>
            <a:pPr>
              <a:defRPr/>
            </a:pPr>
            <a:endParaRPr lang="en-US"/>
          </a:p>
          <a:p>
            <a:pPr>
              <a:defRPr/>
            </a:pPr>
            <a:r>
              <a:rPr lang="en-US"/>
              <a:t>Die Idee der Roboter war schon immer eine der “Gutmenschen”: Sie wollten gesellschaftliche Probleme mit Technik lösen.</a:t>
            </a:r>
            <a:endParaRPr/>
          </a:p>
        </p:txBody>
      </p:sp>
      <p:sp>
        <p:nvSpPr>
          <p:cNvPr id="976560443" name="Foliennummernplatzhalter 3"/>
          <p:cNvSpPr>
            <a:spLocks noGrp="1"/>
          </p:cNvSpPr>
          <p:nvPr>
            <p:ph type="sldNum" sz="quarter" idx="5"/>
          </p:nvPr>
        </p:nvSpPr>
        <p:spPr bwMode="auto"/>
        <p:txBody>
          <a:bodyPr/>
          <a:lstStyle/>
          <a:p>
            <a:pPr rtl="0">
              <a:defRPr/>
            </a:pPr>
            <a:fld id="{C37D7554-D10C-4E29-B8E6-BB7111FA614F}" type="slidenum">
              <a:rPr lang="de-DE"/>
              <a:t>112</a:t>
            </a:fld>
            <a:endParaRPr lang="de-DE"/>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93458544" name="Folienbildplatzhalter 1"/>
          <p:cNvSpPr>
            <a:spLocks noGrp="1" noRot="1" noChangeAspect="1"/>
          </p:cNvSpPr>
          <p:nvPr>
            <p:ph type="sldImg"/>
          </p:nvPr>
        </p:nvSpPr>
        <p:spPr bwMode="auto"/>
      </p:sp>
      <p:sp>
        <p:nvSpPr>
          <p:cNvPr id="1220848326" name="Notizenplatzhalter 2"/>
          <p:cNvSpPr>
            <a:spLocks noGrp="1"/>
          </p:cNvSpPr>
          <p:nvPr>
            <p:ph type="body" idx="1"/>
          </p:nvPr>
        </p:nvSpPr>
        <p:spPr bwMode="auto"/>
        <p:txBody>
          <a:bodyPr/>
          <a:lstStyle/>
          <a:p>
            <a:pPr>
              <a:defRPr/>
            </a:pPr>
            <a:r>
              <a:rPr lang="en-US"/>
              <a:t>Ratio is supported or substituted, but the rest is not affected … the rest of the brain is not “replaced”</a:t>
            </a:r>
            <a:endParaRPr/>
          </a:p>
        </p:txBody>
      </p:sp>
      <p:sp>
        <p:nvSpPr>
          <p:cNvPr id="371284792" name="Foliennummernplatzhalter 3"/>
          <p:cNvSpPr>
            <a:spLocks noGrp="1"/>
          </p:cNvSpPr>
          <p:nvPr>
            <p:ph type="sldNum" sz="quarter" idx="5"/>
          </p:nvPr>
        </p:nvSpPr>
        <p:spPr bwMode="auto"/>
        <p:txBody>
          <a:bodyPr/>
          <a:lstStyle/>
          <a:p>
            <a:pPr rtl="0">
              <a:defRPr/>
            </a:pPr>
            <a:fld id="{C37D7554-D10C-4E29-B8E6-BB7111FA614F}" type="slidenum">
              <a:rPr lang="de-DE"/>
              <a:t>113</a:t>
            </a:fld>
            <a:endParaRPr lang="de-DE"/>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ED9CB-B295-66AF-4162-9DDD96C1CF24}"/>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B705E2E4-3C51-3F05-0846-F3211E185706}"/>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E6C1F774-BFEB-5BB9-6427-8582FCD221D6}"/>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6658F839-DF30-82B5-1BFB-A0444D7F9643}"/>
              </a:ext>
            </a:extLst>
          </p:cNvPr>
          <p:cNvSpPr>
            <a:spLocks noGrp="1"/>
          </p:cNvSpPr>
          <p:nvPr>
            <p:ph type="sldNum" sz="quarter" idx="10"/>
          </p:nvPr>
        </p:nvSpPr>
        <p:spPr bwMode="auto"/>
        <p:txBody>
          <a:bodyPr/>
          <a:lstStyle/>
          <a:p>
            <a:pPr>
              <a:defRPr/>
            </a:pPr>
            <a:fld id="{C80528B7-E922-646B-7508-9F1F65A09CD4}" type="slidenum">
              <a:rPr/>
              <a:t>114</a:t>
            </a:fld>
            <a:endParaRPr/>
          </a:p>
        </p:txBody>
      </p:sp>
    </p:spTree>
    <p:extLst>
      <p:ext uri="{BB962C8B-B14F-4D97-AF65-F5344CB8AC3E}">
        <p14:creationId xmlns:p14="http://schemas.microsoft.com/office/powerpoint/2010/main" val="414373581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DB98E-1A45-5979-BDBB-9090A5651141}"/>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2F824035-CA47-0CFC-3962-D5BFB27DDA1C}"/>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0FA12CCB-421F-8AED-B514-50AEBEE078A0}"/>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568E85A1-F9CF-3B83-FB8C-33221A9BD8B8}"/>
              </a:ext>
            </a:extLst>
          </p:cNvPr>
          <p:cNvSpPr>
            <a:spLocks noGrp="1"/>
          </p:cNvSpPr>
          <p:nvPr>
            <p:ph type="sldNum" sz="quarter" idx="10"/>
          </p:nvPr>
        </p:nvSpPr>
        <p:spPr bwMode="auto"/>
        <p:txBody>
          <a:bodyPr/>
          <a:lstStyle/>
          <a:p>
            <a:pPr>
              <a:defRPr/>
            </a:pPr>
            <a:fld id="{0EED6FF4-9CF6-C7AF-BEA5-312675CA7755}" type="slidenum">
              <a:rPr/>
              <a:t>115</a:t>
            </a:fld>
            <a:endParaRPr/>
          </a:p>
        </p:txBody>
      </p:sp>
    </p:spTree>
    <p:extLst>
      <p:ext uri="{BB962C8B-B14F-4D97-AF65-F5344CB8AC3E}">
        <p14:creationId xmlns:p14="http://schemas.microsoft.com/office/powerpoint/2010/main" val="264712512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03BE4CB-142D-636C-CC65-201B7F10482F}" type="slidenum">
              <a:rPr/>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33A0661-A585-E765-6D7F-73297D3ED33E}" type="slidenum">
              <a:rPr/>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69427352" name="Folienbildplatzhalter 1"/>
          <p:cNvSpPr>
            <a:spLocks noGrp="1" noRot="1" noChangeAspect="1"/>
          </p:cNvSpPr>
          <p:nvPr>
            <p:ph type="sldImg"/>
          </p:nvPr>
        </p:nvSpPr>
        <p:spPr bwMode="auto"/>
      </p:sp>
      <p:sp>
        <p:nvSpPr>
          <p:cNvPr id="1077592780" name="Notizenplatzhalter 2"/>
          <p:cNvSpPr>
            <a:spLocks noGrp="1"/>
          </p:cNvSpPr>
          <p:nvPr>
            <p:ph type="body" idx="1"/>
          </p:nvPr>
        </p:nvSpPr>
        <p:spPr bwMode="auto"/>
        <p:txBody>
          <a:bodyPr/>
          <a:lstStyle/>
          <a:p>
            <a:pPr>
              <a:defRPr/>
            </a:pPr>
            <a:endParaRPr lang="en-US" dirty="0"/>
          </a:p>
        </p:txBody>
      </p:sp>
      <p:sp>
        <p:nvSpPr>
          <p:cNvPr id="483334488" name="Foliennummernplatzhalter 3"/>
          <p:cNvSpPr>
            <a:spLocks noGrp="1"/>
          </p:cNvSpPr>
          <p:nvPr>
            <p:ph type="sldNum" sz="quarter" idx="5"/>
          </p:nvPr>
        </p:nvSpPr>
        <p:spPr bwMode="auto"/>
        <p:txBody>
          <a:bodyPr/>
          <a:lstStyle/>
          <a:p>
            <a:pPr rtl="0">
              <a:defRPr/>
            </a:pPr>
            <a:fld id="{C37D7554-D10C-4E29-B8E6-BB7111FA614F}" type="slidenum">
              <a:rPr lang="de-DE"/>
              <a:t>118</a:t>
            </a:fld>
            <a:endParaRPr lang="de-DE"/>
          </a:p>
        </p:txBody>
      </p:sp>
    </p:spTree>
    <p:extLst>
      <p:ext uri="{BB962C8B-B14F-4D97-AF65-F5344CB8AC3E}">
        <p14:creationId xmlns:p14="http://schemas.microsoft.com/office/powerpoint/2010/main" val="136984880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69427352" name="Folienbildplatzhalter 1"/>
          <p:cNvSpPr>
            <a:spLocks noGrp="1" noRot="1" noChangeAspect="1"/>
          </p:cNvSpPr>
          <p:nvPr>
            <p:ph type="sldImg"/>
          </p:nvPr>
        </p:nvSpPr>
        <p:spPr bwMode="auto"/>
      </p:sp>
      <p:sp>
        <p:nvSpPr>
          <p:cNvPr id="1077592780" name="Notizenplatzhalter 2"/>
          <p:cNvSpPr>
            <a:spLocks noGrp="1"/>
          </p:cNvSpPr>
          <p:nvPr>
            <p:ph type="body" idx="1"/>
          </p:nvPr>
        </p:nvSpPr>
        <p:spPr bwMode="auto"/>
        <p:txBody>
          <a:bodyPr/>
          <a:lstStyle/>
          <a:p>
            <a:pPr marL="457200" marR="0" lvl="1" indent="0" algn="l" defTabSz="914400" rtl="0">
              <a:lnSpc>
                <a:spcPct val="100000"/>
              </a:lnSpc>
              <a:spcBef>
                <a:spcPts val="0"/>
              </a:spcBef>
              <a:spcAft>
                <a:spcPts val="0"/>
              </a:spcAft>
              <a:buClrTx/>
              <a:buSzTx/>
              <a:buFontTx/>
              <a:buNone/>
              <a:defRPr/>
            </a:pPr>
            <a:r>
              <a:rPr lang="en-US"/>
              <a:t>Something from </a:t>
            </a:r>
            <a:r>
              <a:rPr lang="en-US" u="sng">
                <a:hlinkClick r:id="rId3"/>
              </a:rPr>
              <a:t>Ex-Google Officer: You Only Have 3 Years Left Before It Hits! - Mo Gawdat</a:t>
            </a:r>
            <a:r>
              <a:rPr lang="en-US"/>
              <a:t>?</a:t>
            </a:r>
            <a:endParaRPr/>
          </a:p>
          <a:p>
            <a:pPr lvl="1">
              <a:defRPr/>
            </a:pPr>
            <a:endParaRPr lang="en-US" b="0">
              <a:latin typeface="Roboto"/>
            </a:endParaRPr>
          </a:p>
          <a:p>
            <a:pPr lvl="1">
              <a:defRPr/>
            </a:pPr>
            <a:r>
              <a:rPr lang="en-US" b="0">
                <a:latin typeface="Roboto"/>
              </a:rPr>
              <a:t>artificial super intelligence will arrive the minute AGI happens. So it doesn't really matter if AI is a billion</a:t>
            </a:r>
            <a:endParaRPr/>
          </a:p>
          <a:p>
            <a:pPr lvl="1">
              <a:defRPr/>
            </a:pPr>
            <a:r>
              <a:rPr lang="en-US" b="0">
                <a:solidFill>
                  <a:srgbClr val="3EA6FF"/>
                </a:solidFill>
                <a:latin typeface="Roboto"/>
              </a:rPr>
              <a:t>1:51:26 </a:t>
            </a:r>
            <a:r>
              <a:rPr lang="en-US" b="0">
                <a:latin typeface="Roboto"/>
              </a:rPr>
              <a:t>times smarter than you or just twice as smart as you. Once we cross beyond AGI,</a:t>
            </a:r>
            <a:endParaRPr/>
          </a:p>
          <a:p>
            <a:pPr lvl="1">
              <a:defRPr/>
            </a:pPr>
            <a:r>
              <a:rPr lang="en-US" b="0">
                <a:solidFill>
                  <a:srgbClr val="3EA6FF"/>
                </a:solidFill>
                <a:latin typeface="Roboto"/>
              </a:rPr>
              <a:t>1:51:32 </a:t>
            </a:r>
            <a:r>
              <a:rPr lang="en-US" b="0">
                <a:latin typeface="Roboto"/>
              </a:rPr>
              <a:t>ASI is just yeah, very very soon. And uh and yeah, I think we'll overcome</a:t>
            </a:r>
            <a:endParaRPr/>
          </a:p>
          <a:p>
            <a:pPr lvl="1">
              <a:defRPr/>
            </a:pPr>
            <a:r>
              <a:rPr lang="en-US" b="0">
                <a:solidFill>
                  <a:srgbClr val="3EA6FF"/>
                </a:solidFill>
                <a:latin typeface="Roboto"/>
              </a:rPr>
              <a:t>1:51:42 </a:t>
            </a:r>
            <a:r>
              <a:rPr lang="en-US" b="0">
                <a:latin typeface="Roboto"/>
              </a:rPr>
              <a:t>that when we get to the fourth inevitable when AI is in charge of everything. I genuinely believe that we</a:t>
            </a:r>
            <a:endParaRPr/>
          </a:p>
          <a:p>
            <a:pPr lvl="1">
              <a:defRPr/>
            </a:pPr>
            <a:r>
              <a:rPr lang="en-US" b="0">
                <a:solidFill>
                  <a:srgbClr val="3EA6FF"/>
                </a:solidFill>
                <a:latin typeface="Roboto"/>
              </a:rPr>
              <a:t>1:51:49 </a:t>
            </a:r>
            <a:r>
              <a:rPr lang="en-US" b="0">
                <a:latin typeface="Roboto"/>
              </a:rPr>
              <a:t>will end up in a utopia of abundance. I genuinely believe that</a:t>
            </a:r>
            <a:endParaRPr/>
          </a:p>
          <a:p>
            <a:pPr lvl="1">
              <a:defRPr/>
            </a:pPr>
            <a:r>
              <a:rPr lang="en-US" b="0">
                <a:solidFill>
                  <a:srgbClr val="3EA6FF"/>
                </a:solidFill>
                <a:latin typeface="Roboto"/>
              </a:rPr>
              <a:t>1:51:54 </a:t>
            </a:r>
            <a:r>
              <a:rPr lang="en-US" b="0">
                <a:latin typeface="Roboto"/>
              </a:rPr>
              <a:t>again physics, mathematics and biology will tell you that super intelligence is benign and that we will eventually end</a:t>
            </a:r>
            <a:endParaRPr/>
          </a:p>
          <a:p>
            <a:pPr lvl="1">
              <a:defRPr/>
            </a:pPr>
            <a:r>
              <a:rPr lang="en-US" b="0">
                <a:solidFill>
                  <a:srgbClr val="3EA6FF"/>
                </a:solidFill>
                <a:latin typeface="Roboto"/>
              </a:rPr>
              <a:t>1:52:02 </a:t>
            </a:r>
            <a:r>
              <a:rPr lang="en-US" b="0">
                <a:latin typeface="Roboto"/>
              </a:rPr>
              <a:t>up in a good place. Not because humanity has done much to get us there. Not</a:t>
            </a:r>
            <a:endParaRPr/>
          </a:p>
          <a:p>
            <a:pPr lvl="1">
              <a:defRPr/>
            </a:pPr>
            <a:r>
              <a:rPr lang="en-US" b="0">
                <a:solidFill>
                  <a:srgbClr val="3EA6FF"/>
                </a:solidFill>
                <a:latin typeface="Roboto"/>
              </a:rPr>
              <a:t>1:52:07 </a:t>
            </a:r>
            <a:r>
              <a:rPr lang="en-US" b="0">
                <a:latin typeface="Roboto"/>
              </a:rPr>
              <a:t>because our leaders have suddenly turned ethical, but because our unethical leaders have gone out of the equation</a:t>
            </a:r>
            <a:endParaRPr/>
          </a:p>
          <a:p>
            <a:pPr lvl="1">
              <a:defRPr/>
            </a:pPr>
            <a:r>
              <a:rPr lang="en-US" b="0">
                <a:solidFill>
                  <a:srgbClr val="3EA6FF"/>
                </a:solidFill>
                <a:latin typeface="Roboto"/>
              </a:rPr>
              <a:t>1:52:13 </a:t>
            </a:r>
            <a:r>
              <a:rPr lang="en-US" b="0">
                <a:latin typeface="Roboto"/>
              </a:rPr>
              <a:t>and were replaced with a super efficient minimum energy principle that doesn't</a:t>
            </a:r>
            <a:endParaRPr/>
          </a:p>
          <a:p>
            <a:pPr lvl="1">
              <a:defRPr/>
            </a:pPr>
            <a:r>
              <a:rPr lang="en-US" b="0">
                <a:solidFill>
                  <a:srgbClr val="3EA6FF"/>
                </a:solidFill>
                <a:latin typeface="Roboto"/>
              </a:rPr>
              <a:t>1:52:20 </a:t>
            </a:r>
            <a:r>
              <a:rPr lang="en-US" b="0">
                <a:latin typeface="Roboto"/>
              </a:rPr>
              <a:t>see value in anything that's destructive. So, the future's going to be great. Those who make it to 2038 will enjoy it.</a:t>
            </a:r>
            <a:endParaRPr/>
          </a:p>
          <a:p>
            <a:pPr>
              <a:defRPr/>
            </a:pPr>
            <a:endParaRPr lang="en-US"/>
          </a:p>
          <a:p>
            <a:pPr lvl="1">
              <a:defRPr/>
            </a:pPr>
            <a:r>
              <a:rPr lang="en-US" b="0">
                <a:solidFill>
                  <a:srgbClr val="3EA6FF"/>
                </a:solidFill>
                <a:latin typeface="Roboto"/>
              </a:rPr>
              <a:t>1:55:16 </a:t>
            </a:r>
            <a:r>
              <a:rPr lang="en-US" b="0">
                <a:latin typeface="Roboto"/>
              </a:rPr>
              <a:t>So I've got two things so far which is basically like </a:t>
            </a:r>
            <a:r>
              <a:rPr lang="en-US" b="1">
                <a:latin typeface="Roboto"/>
              </a:rPr>
              <a:t>lean into AI </a:t>
            </a:r>
            <a:r>
              <a:rPr lang="en-US" b="0">
                <a:latin typeface="Roboto"/>
              </a:rPr>
              <a:t>and the second one is like lean into</a:t>
            </a:r>
            <a:endParaRPr/>
          </a:p>
          <a:p>
            <a:pPr lvl="1">
              <a:defRPr/>
            </a:pPr>
            <a:r>
              <a:rPr lang="en-US" b="0">
                <a:solidFill>
                  <a:srgbClr val="3EA6FF"/>
                </a:solidFill>
                <a:latin typeface="Roboto"/>
              </a:rPr>
              <a:t>1:55:22 </a:t>
            </a:r>
            <a:r>
              <a:rPr lang="en-US" b="1">
                <a:latin typeface="Roboto"/>
              </a:rPr>
              <a:t>human connection </a:t>
            </a:r>
            <a:r>
              <a:rPr lang="en-US" b="0">
                <a:latin typeface="Roboto"/>
              </a:rPr>
              <a:t>and lean into the </a:t>
            </a:r>
            <a:r>
              <a:rPr lang="en-US" b="1">
                <a:latin typeface="Roboto"/>
              </a:rPr>
              <a:t>truth</a:t>
            </a:r>
            <a:r>
              <a:rPr lang="en-US" b="0">
                <a:latin typeface="Roboto"/>
              </a:rPr>
              <a:t>. Don't be fooled by the hype. Uh, you know, try to be more</a:t>
            </a:r>
            <a:endParaRPr/>
          </a:p>
          <a:p>
            <a:pPr lvl="1">
              <a:defRPr/>
            </a:pPr>
            <a:r>
              <a:rPr lang="en-US" b="0">
                <a:solidFill>
                  <a:srgbClr val="3EA6FF"/>
                </a:solidFill>
                <a:latin typeface="Roboto"/>
              </a:rPr>
              <a:t>1:55:30 </a:t>
            </a:r>
            <a:r>
              <a:rPr lang="en-US" b="0">
                <a:latin typeface="Roboto"/>
              </a:rPr>
              <a:t>informed, I think. And then finally, </a:t>
            </a:r>
            <a:r>
              <a:rPr lang="en-US" b="1">
                <a:latin typeface="Roboto"/>
              </a:rPr>
              <a:t>ethics</a:t>
            </a:r>
            <a:r>
              <a:rPr lang="en-US" b="0">
                <a:latin typeface="Roboto"/>
              </a:rPr>
              <a:t>. Uh, if you want to, I know it</a:t>
            </a:r>
            <a:endParaRPr/>
          </a:p>
          <a:p>
            <a:pPr lvl="1">
              <a:defRPr/>
            </a:pPr>
            <a:r>
              <a:rPr lang="en-US" b="0">
                <a:solidFill>
                  <a:srgbClr val="3EA6FF"/>
                </a:solidFill>
                <a:latin typeface="Roboto"/>
              </a:rPr>
              <a:t>1:55:37 </a:t>
            </a:r>
            <a:r>
              <a:rPr lang="en-US" b="0">
                <a:latin typeface="Roboto"/>
              </a:rPr>
              <a:t>sounds the world we live in sounds as if the only way to win is to compete in capitalism.</a:t>
            </a:r>
            <a:endParaRPr/>
          </a:p>
          <a:p>
            <a:pPr>
              <a:defRPr/>
            </a:pPr>
            <a:endParaRPr lang="en-US"/>
          </a:p>
          <a:p>
            <a:pPr>
              <a:defRPr/>
            </a:pPr>
            <a:r>
              <a:rPr lang="en-US"/>
              <a:t>Humans: ph; AI: Tokens</a:t>
            </a:r>
            <a:endParaRPr/>
          </a:p>
          <a:p>
            <a:pPr>
              <a:defRPr/>
            </a:pPr>
            <a:endParaRPr lang="en-US"/>
          </a:p>
          <a:p>
            <a:pPr>
              <a:defRPr/>
            </a:pPr>
            <a:r>
              <a:rPr lang="en-US"/>
              <a:t>Mo Gawdat “Chasing Utopia”</a:t>
            </a:r>
            <a:endParaRPr/>
          </a:p>
          <a:p>
            <a:pPr>
              <a:defRPr/>
            </a:pPr>
            <a:endParaRPr lang="en-US"/>
          </a:p>
        </p:txBody>
      </p:sp>
      <p:sp>
        <p:nvSpPr>
          <p:cNvPr id="483334488" name="Foliennummernplatzhalter 3"/>
          <p:cNvSpPr>
            <a:spLocks noGrp="1"/>
          </p:cNvSpPr>
          <p:nvPr>
            <p:ph type="sldNum" sz="quarter" idx="5"/>
          </p:nvPr>
        </p:nvSpPr>
        <p:spPr bwMode="auto"/>
        <p:txBody>
          <a:bodyPr/>
          <a:lstStyle/>
          <a:p>
            <a:pPr rtl="0">
              <a:defRPr/>
            </a:pPr>
            <a:fld id="{C37D7554-D10C-4E29-B8E6-BB7111FA614F}" type="slidenum">
              <a:rPr lang="de-DE"/>
              <a:t>119</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99664555" name="Folienbildplatzhalter 1"/>
          <p:cNvSpPr>
            <a:spLocks noGrp="1" noRot="1" noChangeAspect="1"/>
          </p:cNvSpPr>
          <p:nvPr>
            <p:ph type="sldImg"/>
          </p:nvPr>
        </p:nvSpPr>
        <p:spPr bwMode="auto"/>
      </p:sp>
      <p:sp>
        <p:nvSpPr>
          <p:cNvPr id="795728415" name="Notizenplatzhalter 2"/>
          <p:cNvSpPr>
            <a:spLocks noGrp="1"/>
          </p:cNvSpPr>
          <p:nvPr>
            <p:ph type="body" idx="1"/>
          </p:nvPr>
        </p:nvSpPr>
        <p:spPr bwMode="auto"/>
        <p:txBody>
          <a:bodyPr/>
          <a:lstStyle/>
          <a:p>
            <a:pPr marL="0" marR="0" lvl="0" indent="0" algn="l" defTabSz="914400" rtl="0">
              <a:lnSpc>
                <a:spcPct val="100000"/>
              </a:lnSpc>
              <a:spcBef>
                <a:spcPts val="0"/>
              </a:spcBef>
              <a:spcAft>
                <a:spcPts val="0"/>
              </a:spcAft>
              <a:buClrTx/>
              <a:buSzTx/>
              <a:buFontTx/>
              <a:buNone/>
              <a:defRPr/>
            </a:pPr>
            <a:r>
              <a:rPr lang="en-US"/>
              <a:t>Same year we had our talks at VDA SYS, we repeated that experience at the Christmas event of Kugel Maag.</a:t>
            </a:r>
            <a:endParaRPr/>
          </a:p>
          <a:p>
            <a:pPr marL="0" marR="0" lvl="0" indent="0" algn="l" defTabSz="914400" rtl="0">
              <a:lnSpc>
                <a:spcPct val="100000"/>
              </a:lnSpc>
              <a:spcBef>
                <a:spcPts val="0"/>
              </a:spcBef>
              <a:spcAft>
                <a:spcPts val="0"/>
              </a:spcAft>
              <a:buClrTx/>
              <a:buSzTx/>
              <a:buFontTx/>
              <a:buNone/>
              <a:defRPr/>
            </a:pPr>
            <a:r>
              <a:rPr lang="en-US"/>
              <a:t>We were sitting with Hans-Jürgen at lunch and he talked already about the implications of AI in business. It would take another 6 years, until we hear of ChatGPT</a:t>
            </a:r>
            <a:endParaRPr/>
          </a:p>
          <a:p>
            <a:pPr>
              <a:defRPr/>
            </a:pPr>
            <a:endParaRPr lang="en-US"/>
          </a:p>
        </p:txBody>
      </p:sp>
      <p:sp>
        <p:nvSpPr>
          <p:cNvPr id="26343686" name="Foliennummernplatzhalter 3"/>
          <p:cNvSpPr>
            <a:spLocks noGrp="1"/>
          </p:cNvSpPr>
          <p:nvPr>
            <p:ph type="sldNum" sz="quarter" idx="5"/>
          </p:nvPr>
        </p:nvSpPr>
        <p:spPr bwMode="auto"/>
        <p:txBody>
          <a:bodyPr/>
          <a:lstStyle/>
          <a:p>
            <a:pPr rtl="0">
              <a:defRPr/>
            </a:pPr>
            <a:fld id="{C37D7554-D10C-4E29-B8E6-BB7111FA614F}" type="slidenum">
              <a:rPr lang="de-DE"/>
              <a:t>12</a:t>
            </a:fld>
            <a:endParaRPr lang="de-DE"/>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5240E-5898-15BA-B573-283611700D4E}"/>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065B5FB5-7438-B069-7A80-8E410986A828}"/>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6C8D1994-FE12-5D3B-CD7F-2DE93569B90D}"/>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7DD3AAD1-338E-8BBB-EF55-92673937C3F9}"/>
              </a:ext>
            </a:extLst>
          </p:cNvPr>
          <p:cNvSpPr>
            <a:spLocks noGrp="1"/>
          </p:cNvSpPr>
          <p:nvPr>
            <p:ph type="sldNum" sz="quarter" idx="10"/>
          </p:nvPr>
        </p:nvSpPr>
        <p:spPr bwMode="auto"/>
        <p:txBody>
          <a:bodyPr/>
          <a:lstStyle/>
          <a:p>
            <a:pPr>
              <a:defRPr/>
            </a:pPr>
            <a:fld id="{C80528B7-E922-646B-7508-9F1F65A09CD4}" type="slidenum">
              <a:rPr/>
              <a:t>120</a:t>
            </a:fld>
            <a:endParaRPr/>
          </a:p>
        </p:txBody>
      </p:sp>
    </p:spTree>
    <p:extLst>
      <p:ext uri="{BB962C8B-B14F-4D97-AF65-F5344CB8AC3E}">
        <p14:creationId xmlns:p14="http://schemas.microsoft.com/office/powerpoint/2010/main" val="233532848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CAB2B5B-B47E-B816-2C03-8BA49D18F569}" type="slidenum">
              <a:rPr/>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dirty="0" err="1"/>
              <a:t>mentimeter</a:t>
            </a:r>
            <a:endParaRPr dirty="0"/>
          </a:p>
        </p:txBody>
      </p:sp>
      <p:sp>
        <p:nvSpPr>
          <p:cNvPr id="4" name="Slide Number Placeholder 3"/>
          <p:cNvSpPr>
            <a:spLocks noGrp="1"/>
          </p:cNvSpPr>
          <p:nvPr>
            <p:ph type="sldNum" sz="quarter" idx="10"/>
          </p:nvPr>
        </p:nvSpPr>
        <p:spPr bwMode="auto"/>
        <p:txBody>
          <a:bodyPr/>
          <a:lstStyle/>
          <a:p>
            <a:pPr>
              <a:defRPr/>
            </a:pPr>
            <a:fld id="{57D3F470-ED7D-9DFC-6461-15C4A776F11A}" type="slidenum">
              <a:rPr/>
              <a:t>123</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19733344" name="Folienbildplatzhalter 1"/>
          <p:cNvSpPr>
            <a:spLocks noGrp="1" noRot="1" noChangeAspect="1"/>
          </p:cNvSpPr>
          <p:nvPr>
            <p:ph type="sldImg"/>
          </p:nvPr>
        </p:nvSpPr>
        <p:spPr bwMode="auto"/>
      </p:sp>
      <p:sp>
        <p:nvSpPr>
          <p:cNvPr id="1469550909" name="Notizenplatzhalter 2"/>
          <p:cNvSpPr>
            <a:spLocks noGrp="1"/>
          </p:cNvSpPr>
          <p:nvPr>
            <p:ph type="body" idx="1"/>
          </p:nvPr>
        </p:nvSpPr>
        <p:spPr bwMode="auto"/>
        <p:txBody>
          <a:bodyPr/>
          <a:lstStyle/>
          <a:p>
            <a:pPr marL="0" marR="0" lvl="0" indent="0" algn="l" defTabSz="914400" rtl="0">
              <a:lnSpc>
                <a:spcPct val="100000"/>
              </a:lnSpc>
              <a:spcBef>
                <a:spcPts val="0"/>
              </a:spcBef>
              <a:spcAft>
                <a:spcPts val="0"/>
              </a:spcAft>
              <a:buClrTx/>
              <a:buSzTx/>
              <a:buFontTx/>
              <a:buNone/>
              <a:defRPr/>
            </a:pPr>
            <a:r>
              <a:rPr lang="en-US"/>
              <a:t>Reframing!</a:t>
            </a:r>
            <a:endParaRPr/>
          </a:p>
          <a:p>
            <a:pPr marL="0" marR="0" lvl="0" indent="0" algn="l" defTabSz="914400" rtl="0">
              <a:lnSpc>
                <a:spcPct val="100000"/>
              </a:lnSpc>
              <a:spcBef>
                <a:spcPts val="0"/>
              </a:spcBef>
              <a:spcAft>
                <a:spcPts val="0"/>
              </a:spcAft>
              <a:buClrTx/>
              <a:buSzTx/>
              <a:buFontTx/>
              <a:buNone/>
              <a:defRPr/>
            </a:pPr>
            <a:endParaRPr lang="en-US"/>
          </a:p>
          <a:p>
            <a:pPr marL="0" marR="0" lvl="0" indent="0" algn="l" defTabSz="914400" rtl="0">
              <a:lnSpc>
                <a:spcPct val="100000"/>
              </a:lnSpc>
              <a:spcBef>
                <a:spcPts val="0"/>
              </a:spcBef>
              <a:spcAft>
                <a:spcPts val="0"/>
              </a:spcAft>
              <a:buClrTx/>
              <a:buSzTx/>
              <a:buFontTx/>
              <a:buNone/>
              <a:defRPr/>
            </a:pPr>
            <a:r>
              <a:rPr lang="en-US"/>
              <a:t>Gemischte Szenarien: Automatisierung immer mehr KI, aber Mensch Haftung, Ethik, Risikonlyse, Kontext … Den Nutzen verstehen</a:t>
            </a:r>
            <a:endParaRPr/>
          </a:p>
          <a:p>
            <a:pPr>
              <a:defRPr/>
            </a:pPr>
            <a:endParaRPr lang="de-DE"/>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5B03CE0-2899-301D-26F0-97815383E7A5}" type="slidenum">
              <a:rPr/>
              <a:t>125</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918D569-CEF7-C9F1-77F8-3EBB4BA25E5B}" type="slidenum">
              <a:rPr/>
              <a:t>126</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42956359" name="Folienbildplatzhalter 1"/>
          <p:cNvSpPr>
            <a:spLocks noGrp="1" noRot="1" noChangeAspect="1"/>
          </p:cNvSpPr>
          <p:nvPr>
            <p:ph type="sldImg"/>
          </p:nvPr>
        </p:nvSpPr>
        <p:spPr bwMode="auto"/>
      </p:sp>
      <p:sp>
        <p:nvSpPr>
          <p:cNvPr id="1233770097" name="Notizenplatzhalter 2"/>
          <p:cNvSpPr>
            <a:spLocks noGrp="1"/>
          </p:cNvSpPr>
          <p:nvPr>
            <p:ph type="body" idx="1"/>
          </p:nvPr>
        </p:nvSpPr>
        <p:spPr bwMode="auto"/>
        <p:txBody>
          <a:bodyPr/>
          <a:lstStyle/>
          <a:p>
            <a:pPr>
              <a:defRPr/>
            </a:pPr>
            <a:r>
              <a:rPr lang="en-US"/>
              <a:t>Losing our purpose means compensation … numbing of the loss</a:t>
            </a:r>
            <a:endParaRPr/>
          </a:p>
        </p:txBody>
      </p:sp>
      <p:sp>
        <p:nvSpPr>
          <p:cNvPr id="1138254536" name="Foliennummernplatzhalter 3"/>
          <p:cNvSpPr>
            <a:spLocks noGrp="1"/>
          </p:cNvSpPr>
          <p:nvPr>
            <p:ph type="sldNum" sz="quarter" idx="5"/>
          </p:nvPr>
        </p:nvSpPr>
        <p:spPr bwMode="auto"/>
        <p:txBody>
          <a:bodyPr/>
          <a:lstStyle/>
          <a:p>
            <a:pPr rtl="0">
              <a:defRPr/>
            </a:pPr>
            <a:fld id="{C37D7554-D10C-4E29-B8E6-BB7111FA614F}" type="slidenum">
              <a:rPr lang="de-DE"/>
              <a:t>127</a:t>
            </a:fld>
            <a:endParaRPr lang="de-DE"/>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0D84300-5488-75FC-7955-5F7EE9F1959D}" type="slidenum">
              <a:rPr/>
              <a:t>128</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401FC0E-E471-42F8-2D45-327596CF950D}" type="slidenum">
              <a:rPr/>
              <a:t>129</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85720746" name="Folienbildplatzhalter 1"/>
          <p:cNvSpPr>
            <a:spLocks noGrp="1" noRot="1" noChangeAspect="1"/>
          </p:cNvSpPr>
          <p:nvPr>
            <p:ph type="sldImg"/>
          </p:nvPr>
        </p:nvSpPr>
        <p:spPr bwMode="auto"/>
      </p:sp>
      <p:sp>
        <p:nvSpPr>
          <p:cNvPr id="1234088941" name="Notizenplatzhalter 2"/>
          <p:cNvSpPr>
            <a:spLocks noGrp="1"/>
          </p:cNvSpPr>
          <p:nvPr>
            <p:ph type="body" idx="1"/>
          </p:nvPr>
        </p:nvSpPr>
        <p:spPr bwMode="auto"/>
        <p:txBody>
          <a:bodyPr/>
          <a:lstStyle/>
          <a:p>
            <a:pPr>
              <a:defRPr/>
            </a:pPr>
            <a:r>
              <a:rPr lang="de-DE"/>
              <a:t>living as opposite of functioning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613294388" name="Folienbildplatzhalter 1"/>
          <p:cNvSpPr>
            <a:spLocks noGrp="1" noRot="1" noChangeAspect="1"/>
          </p:cNvSpPr>
          <p:nvPr>
            <p:ph type="sldImg"/>
          </p:nvPr>
        </p:nvSpPr>
        <p:spPr bwMode="auto"/>
      </p:sp>
      <p:sp>
        <p:nvSpPr>
          <p:cNvPr id="84576560" name="Notizenplatzhalter 2"/>
          <p:cNvSpPr>
            <a:spLocks noGrp="1"/>
          </p:cNvSpPr>
          <p:nvPr>
            <p:ph type="body" idx="1"/>
          </p:nvPr>
        </p:nvSpPr>
        <p:spPr bwMode="auto"/>
        <p:txBody>
          <a:bodyPr/>
          <a:lstStyle/>
          <a:p>
            <a:pPr>
              <a:defRPr/>
            </a:pPr>
            <a:r>
              <a:rPr lang="en-US"/>
              <a:t>At this time there was one big robotic vision: The self-driving car in 2025!</a:t>
            </a:r>
            <a:endParaRPr/>
          </a:p>
        </p:txBody>
      </p:sp>
      <p:sp>
        <p:nvSpPr>
          <p:cNvPr id="849359715" name="Foliennummernplatzhalter 3"/>
          <p:cNvSpPr>
            <a:spLocks noGrp="1"/>
          </p:cNvSpPr>
          <p:nvPr>
            <p:ph type="sldNum" sz="quarter" idx="5"/>
          </p:nvPr>
        </p:nvSpPr>
        <p:spPr bwMode="auto"/>
        <p:txBody>
          <a:bodyPr/>
          <a:lstStyle/>
          <a:p>
            <a:pPr rtl="0">
              <a:defRPr/>
            </a:pPr>
            <a:fld id="{C37D7554-D10C-4E29-B8E6-BB7111FA614F}" type="slidenum">
              <a:rPr lang="de-DE"/>
              <a:t>13</a:t>
            </a:fld>
            <a:endParaRPr lang="de-DE"/>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49FC9-6947-AAC2-06D9-C120175013C4}"/>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145CEC81-8855-9DA2-117D-3072715670D1}"/>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BB09E0E9-FE86-F31B-4BD7-3D77C6405795}"/>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2C064C39-9AC9-59D9-A058-D7E2F64A4852}"/>
              </a:ext>
            </a:extLst>
          </p:cNvPr>
          <p:cNvSpPr>
            <a:spLocks noGrp="1"/>
          </p:cNvSpPr>
          <p:nvPr>
            <p:ph type="sldNum" sz="quarter" idx="10"/>
          </p:nvPr>
        </p:nvSpPr>
        <p:spPr bwMode="auto"/>
        <p:txBody>
          <a:bodyPr/>
          <a:lstStyle/>
          <a:p>
            <a:pPr>
              <a:defRPr/>
            </a:pPr>
            <a:fld id="{C80528B7-E922-646B-7508-9F1F65A09CD4}" type="slidenum">
              <a:rPr/>
              <a:t>131</a:t>
            </a:fld>
            <a:endParaRPr/>
          </a:p>
        </p:txBody>
      </p:sp>
    </p:spTree>
    <p:extLst>
      <p:ext uri="{BB962C8B-B14F-4D97-AF65-F5344CB8AC3E}">
        <p14:creationId xmlns:p14="http://schemas.microsoft.com/office/powerpoint/2010/main" val="93975138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9052201-6592-AAE8-40EA-1B3DDA21B8AB}" type="slidenum">
              <a:rPr/>
              <a:t>132</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277559185" name="Folienbildplatzhalter 1"/>
          <p:cNvSpPr>
            <a:spLocks noGrp="1" noRot="1" noChangeAspect="1"/>
          </p:cNvSpPr>
          <p:nvPr>
            <p:ph type="sldImg"/>
          </p:nvPr>
        </p:nvSpPr>
        <p:spPr bwMode="auto"/>
      </p:sp>
      <p:sp>
        <p:nvSpPr>
          <p:cNvPr id="2100230583" name="Notizenplatzhalter 2"/>
          <p:cNvSpPr>
            <a:spLocks noGrp="1"/>
          </p:cNvSpPr>
          <p:nvPr>
            <p:ph type="body" idx="1"/>
          </p:nvPr>
        </p:nvSpPr>
        <p:spPr bwMode="auto"/>
        <p:txBody>
          <a:bodyPr rtlCol="0"/>
          <a:lstStyle>
            <a:defPPr>
              <a:defRPr lang="de-DE"/>
            </a:defPPr>
          </a:lstStyle>
          <a:p>
            <a:pPr rtl="0">
              <a:defRPr/>
            </a:pPr>
            <a:endParaRPr lang="de-DE"/>
          </a:p>
        </p:txBody>
      </p:sp>
      <p:sp>
        <p:nvSpPr>
          <p:cNvPr id="1714191188" name="Foliennummernplatzhalter 3"/>
          <p:cNvSpPr>
            <a:spLocks noGrp="1"/>
          </p:cNvSpPr>
          <p:nvPr>
            <p:ph type="sldNum" sz="quarter" idx="5"/>
          </p:nvPr>
        </p:nvSpPr>
        <p:spPr bwMode="auto"/>
        <p:txBody>
          <a:bodyPr rtlCol="0"/>
          <a:lstStyle>
            <a:defPPr>
              <a:defRPr lang="de-DE"/>
            </a:defPPr>
          </a:lstStyle>
          <a:p>
            <a:pPr rtl="0">
              <a:defRPr/>
            </a:pPr>
            <a:fld id="{C37D7554-D10C-4E29-B8E6-BB7111FA614F}" type="slidenum">
              <a:rPr lang="de-DE"/>
              <a:t>134</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B8B4A71-8521-AE47-403B-552A90762E64}" type="slidenum">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D8A9C14-D61B-D19C-A2D4-58CFD2672160}" type="slidenum">
              <a:r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dirty="0"/>
              <a:t>Survival </a:t>
            </a:r>
            <a:r>
              <a:rPr dirty="0" err="1"/>
              <a:t>over</a:t>
            </a:r>
            <a:r>
              <a:rPr dirty="0"/>
              <a:t> time</a:t>
            </a:r>
          </a:p>
        </p:txBody>
      </p:sp>
      <p:sp>
        <p:nvSpPr>
          <p:cNvPr id="4" name="Slide Number Placeholder 3"/>
          <p:cNvSpPr>
            <a:spLocks noGrp="1"/>
          </p:cNvSpPr>
          <p:nvPr>
            <p:ph type="sldNum" sz="quarter" idx="10"/>
          </p:nvPr>
        </p:nvSpPr>
        <p:spPr bwMode="auto"/>
        <p:txBody>
          <a:bodyPr/>
          <a:lstStyle/>
          <a:p>
            <a:pPr>
              <a:defRPr/>
            </a:pPr>
            <a:fld id="{C9BF1A72-7A71-01BE-EB1B-54075E7E7751}" type="slidenum">
              <a:r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974349302" name="Folienbildplatzhalter 1"/>
          <p:cNvSpPr>
            <a:spLocks noGrp="1" noRot="1" noChangeAspect="1"/>
          </p:cNvSpPr>
          <p:nvPr>
            <p:ph type="sldImg"/>
          </p:nvPr>
        </p:nvSpPr>
        <p:spPr bwMode="auto"/>
      </p:sp>
      <p:sp>
        <p:nvSpPr>
          <p:cNvPr id="2064878490" name="Notizenplatzhalter 2"/>
          <p:cNvSpPr>
            <a:spLocks noGrp="1"/>
          </p:cNvSpPr>
          <p:nvPr>
            <p:ph type="body" idx="1"/>
          </p:nvPr>
        </p:nvSpPr>
        <p:spPr bwMode="auto"/>
        <p:txBody>
          <a:bodyPr/>
          <a:lstStyle/>
          <a:p>
            <a:pPr>
              <a:defRPr/>
            </a:pPr>
            <a:r>
              <a:rPr lang="en-US"/>
              <a:t>Suppression is repression. Creates standstill. And stupidity. We loose connection.</a:t>
            </a:r>
            <a:endParaRPr/>
          </a:p>
          <a:p>
            <a:pPr>
              <a:defRPr/>
            </a:pPr>
            <a:endParaRPr lang="en-US"/>
          </a:p>
          <a:p>
            <a:pPr>
              <a:defRPr/>
            </a:pPr>
            <a:r>
              <a:rPr lang="en-US"/>
              <a:t>Which leads to a crises and then a huge transformation. The need for change projects and transformations is the indicator of this mechanic.</a:t>
            </a:r>
            <a:endParaRPr/>
          </a:p>
        </p:txBody>
      </p:sp>
      <p:sp>
        <p:nvSpPr>
          <p:cNvPr id="79853939" name="Foliennummernplatzhalter 3"/>
          <p:cNvSpPr>
            <a:spLocks noGrp="1"/>
          </p:cNvSpPr>
          <p:nvPr>
            <p:ph type="sldNum" sz="quarter" idx="5"/>
          </p:nvPr>
        </p:nvSpPr>
        <p:spPr bwMode="auto"/>
        <p:txBody>
          <a:bodyPr/>
          <a:lstStyle/>
          <a:p>
            <a:pPr rtl="0">
              <a:defRPr/>
            </a:pPr>
            <a:fld id="{C37D7554-D10C-4E29-B8E6-BB7111FA614F}" type="slidenum">
              <a:rPr lang="de-DE"/>
              <a:t>17</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7B9B1BE-8C7D-972B-6E4D-D897A39D9AE0}" type="slidenum">
              <a:r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67574706" name="Folienbildplatzhalter 1"/>
          <p:cNvSpPr>
            <a:spLocks noGrp="1" noRot="1" noChangeAspect="1"/>
          </p:cNvSpPr>
          <p:nvPr>
            <p:ph type="sldImg"/>
          </p:nvPr>
        </p:nvSpPr>
        <p:spPr bwMode="auto"/>
      </p:sp>
      <p:sp>
        <p:nvSpPr>
          <p:cNvPr id="1214347567" name="Notizenplatzhalter 2"/>
          <p:cNvSpPr>
            <a:spLocks noGrp="1"/>
          </p:cNvSpPr>
          <p:nvPr>
            <p:ph type="body" idx="1"/>
          </p:nvPr>
        </p:nvSpPr>
        <p:spPr bwMode="auto"/>
        <p:txBody>
          <a:bodyPr/>
          <a:lstStyle/>
          <a:p>
            <a:pPr>
              <a:defRPr/>
            </a:pPr>
            <a:r>
              <a:rPr lang="en-US"/>
              <a:t>“why are you so emotional?” I mean what is the value of your life, if you don’t have a job? Please be professional and die silently.</a:t>
            </a:r>
            <a:endParaRPr/>
          </a:p>
        </p:txBody>
      </p:sp>
      <p:sp>
        <p:nvSpPr>
          <p:cNvPr id="1525052144" name="Foliennummernplatzhalter 3"/>
          <p:cNvSpPr>
            <a:spLocks noGrp="1"/>
          </p:cNvSpPr>
          <p:nvPr>
            <p:ph type="sldNum" sz="quarter" idx="5"/>
          </p:nvPr>
        </p:nvSpPr>
        <p:spPr bwMode="auto"/>
        <p:txBody>
          <a:bodyPr/>
          <a:lstStyle/>
          <a:p>
            <a:pPr rtl="0">
              <a:defRPr/>
            </a:pPr>
            <a:fld id="{C37D7554-D10C-4E29-B8E6-BB7111FA614F}" type="slidenum">
              <a:rPr lang="de-DE"/>
              <a:t>19</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8DB1A49-F0A1-E11F-502A-EDB63E377D3A}" type="slidenum">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609A1C9-CE4C-ACF0-C8A2-96680304D770}" type="slidenum">
              <a:r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728759057" name="Folienbildplatzhalter 1"/>
          <p:cNvSpPr>
            <a:spLocks noGrp="1" noRot="1" noChangeAspect="1"/>
          </p:cNvSpPr>
          <p:nvPr>
            <p:ph type="sldImg"/>
          </p:nvPr>
        </p:nvSpPr>
        <p:spPr bwMode="auto"/>
      </p:sp>
      <p:sp>
        <p:nvSpPr>
          <p:cNvPr id="1098935118" name="Notizenplatzhalter 2"/>
          <p:cNvSpPr>
            <a:spLocks noGrp="1"/>
          </p:cNvSpPr>
          <p:nvPr>
            <p:ph type="body" idx="1"/>
          </p:nvPr>
        </p:nvSpPr>
        <p:spPr bwMode="auto"/>
        <p:txBody>
          <a:bodyPr/>
          <a:lstStyle/>
          <a:p>
            <a:pPr>
              <a:defRPr/>
            </a:pPr>
            <a:r>
              <a:rPr lang="en-US" dirty="0"/>
              <a:t>Humble and open … Little defensiveness, and a lot of trust.</a:t>
            </a:r>
            <a:endParaRPr dirty="0"/>
          </a:p>
          <a:p>
            <a:pPr>
              <a:defRPr/>
            </a:pPr>
            <a:endParaRPr lang="en-US" dirty="0"/>
          </a:p>
          <a:p>
            <a:pPr>
              <a:defRPr/>
            </a:pPr>
            <a:r>
              <a:rPr lang="en-US" dirty="0"/>
              <a:t>And maybe we all experience currently a bit defensiveness, because we are affected</a:t>
            </a:r>
            <a:endParaRPr dirty="0"/>
          </a:p>
        </p:txBody>
      </p:sp>
      <p:sp>
        <p:nvSpPr>
          <p:cNvPr id="730389071" name="Foliennummernplatzhalter 3"/>
          <p:cNvSpPr>
            <a:spLocks noGrp="1"/>
          </p:cNvSpPr>
          <p:nvPr>
            <p:ph type="sldNum" sz="quarter" idx="5"/>
          </p:nvPr>
        </p:nvSpPr>
        <p:spPr bwMode="auto"/>
        <p:txBody>
          <a:bodyPr/>
          <a:lstStyle/>
          <a:p>
            <a:pPr rtl="0">
              <a:defRPr/>
            </a:pPr>
            <a:fld id="{C37D7554-D10C-4E29-B8E6-BB7111FA614F}" type="slidenum">
              <a:rPr lang="de-DE"/>
              <a:t>21</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043227858" name="Folienbildplatzhalter 1"/>
          <p:cNvSpPr>
            <a:spLocks noGrp="1" noRot="1" noChangeAspect="1"/>
          </p:cNvSpPr>
          <p:nvPr>
            <p:ph type="sldImg"/>
          </p:nvPr>
        </p:nvSpPr>
        <p:spPr bwMode="auto"/>
      </p:sp>
      <p:sp>
        <p:nvSpPr>
          <p:cNvPr id="1681994984" name="Notizenplatzhalter 2"/>
          <p:cNvSpPr>
            <a:spLocks noGrp="1"/>
          </p:cNvSpPr>
          <p:nvPr>
            <p:ph type="body" idx="1"/>
          </p:nvPr>
        </p:nvSpPr>
        <p:spPr bwMode="auto"/>
        <p:txBody>
          <a:bodyPr/>
          <a:lstStyle/>
          <a:p>
            <a:pPr>
              <a:defRPr/>
            </a:pPr>
            <a:r>
              <a:rPr lang="en-US"/>
              <a:t>Fear-Mode is always disconnected and therefore uncertainty …</a:t>
            </a:r>
            <a:endParaRPr/>
          </a:p>
          <a:p>
            <a:pPr>
              <a:defRPr/>
            </a:pPr>
            <a:endParaRPr lang="en-US"/>
          </a:p>
          <a:p>
            <a:pPr>
              <a:defRPr/>
            </a:pPr>
            <a:r>
              <a:rPr lang="en-US"/>
              <a:t>Because we are not in our habitat.</a:t>
            </a:r>
            <a:endParaRPr/>
          </a:p>
        </p:txBody>
      </p:sp>
      <p:sp>
        <p:nvSpPr>
          <p:cNvPr id="33294280" name="Foliennummernplatzhalter 3"/>
          <p:cNvSpPr>
            <a:spLocks noGrp="1"/>
          </p:cNvSpPr>
          <p:nvPr>
            <p:ph type="sldNum" sz="quarter" idx="5"/>
          </p:nvPr>
        </p:nvSpPr>
        <p:spPr bwMode="auto"/>
        <p:txBody>
          <a:bodyPr/>
          <a:lstStyle/>
          <a:p>
            <a:pPr rtl="0">
              <a:defRPr/>
            </a:pPr>
            <a:fld id="{C37D7554-D10C-4E29-B8E6-BB7111FA614F}" type="slidenum">
              <a:rPr lang="de-DE"/>
              <a:t>22</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73BF86-6AF6-B671-C74E-A25D75061DD7}" type="slidenum">
              <a:r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467186165" name="Folienbildplatzhalter 1"/>
          <p:cNvSpPr>
            <a:spLocks noGrp="1" noRot="1" noChangeAspect="1"/>
          </p:cNvSpPr>
          <p:nvPr>
            <p:ph type="sldImg"/>
          </p:nvPr>
        </p:nvSpPr>
        <p:spPr bwMode="auto"/>
      </p:sp>
      <p:sp>
        <p:nvSpPr>
          <p:cNvPr id="544978035" name="Notizenplatzhalter 2"/>
          <p:cNvSpPr>
            <a:spLocks noGrp="1"/>
          </p:cNvSpPr>
          <p:nvPr>
            <p:ph type="body" idx="1"/>
          </p:nvPr>
        </p:nvSpPr>
        <p:spPr bwMode="auto"/>
        <p:txBody>
          <a:bodyPr/>
          <a:lstStyle/>
          <a:p>
            <a:pPr>
              <a:defRPr/>
            </a:pPr>
            <a:r>
              <a:rPr lang="de-DE"/>
              <a:t>Gecko aktiv, bedeutet dass der Rest runtergeregelt ist. Wir denken dann an die Momente, in denen unser Adrenalin hoch ist, aber das kann auch ein Dauerzustand sein. Also Angst-Modus, nicht nur Moment.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A30FC8C-9667-4FB9-69E7-583092A21429}" type="slidenum">
              <a:r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01857487" name="Folienbildplatzhalter 1"/>
          <p:cNvSpPr>
            <a:spLocks noGrp="1" noRot="1" noChangeAspect="1"/>
          </p:cNvSpPr>
          <p:nvPr>
            <p:ph type="sldImg"/>
          </p:nvPr>
        </p:nvSpPr>
        <p:spPr bwMode="auto"/>
      </p:sp>
      <p:sp>
        <p:nvSpPr>
          <p:cNvPr id="386622892" name="Notizenplatzhalter 2"/>
          <p:cNvSpPr>
            <a:spLocks noGrp="1"/>
          </p:cNvSpPr>
          <p:nvPr>
            <p:ph type="body" idx="1"/>
          </p:nvPr>
        </p:nvSpPr>
        <p:spPr bwMode="auto"/>
        <p:txBody>
          <a:bodyPr/>
          <a:lstStyle/>
          <a:p>
            <a:pPr>
              <a:defRPr/>
            </a:pPr>
            <a:r>
              <a:rPr lang="de-DE"/>
              <a:t>verkleiden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48E9D51-EEE4-5994-F8A6-9407011F0E94}" type="slidenum">
              <a:rP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EFB9326-B510-507B-5977-F2A20AFC62C6}" type="slidenum">
              <a:rP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74088574" name="Folienbildplatzhalter 1"/>
          <p:cNvSpPr>
            <a:spLocks noGrp="1" noRot="1" noChangeAspect="1"/>
          </p:cNvSpPr>
          <p:nvPr>
            <p:ph type="sldImg"/>
          </p:nvPr>
        </p:nvSpPr>
        <p:spPr bwMode="auto"/>
      </p:sp>
      <p:sp>
        <p:nvSpPr>
          <p:cNvPr id="1750370018" name="Notizenplatzhalter 2"/>
          <p:cNvSpPr>
            <a:spLocks noGrp="1"/>
          </p:cNvSpPr>
          <p:nvPr>
            <p:ph type="body" idx="1"/>
          </p:nvPr>
        </p:nvSpPr>
        <p:spPr bwMode="auto"/>
        <p:txBody>
          <a:bodyPr/>
          <a:lstStyle/>
          <a:p>
            <a:pPr>
              <a:defRPr/>
            </a:pPr>
            <a:endParaRPr lang="en-US"/>
          </a:p>
        </p:txBody>
      </p:sp>
      <p:sp>
        <p:nvSpPr>
          <p:cNvPr id="2108164882" name="Foliennummernplatzhalter 3"/>
          <p:cNvSpPr>
            <a:spLocks noGrp="1"/>
          </p:cNvSpPr>
          <p:nvPr>
            <p:ph type="sldNum" sz="quarter" idx="5"/>
          </p:nvPr>
        </p:nvSpPr>
        <p:spPr bwMode="auto"/>
        <p:txBody>
          <a:bodyPr/>
          <a:lstStyle/>
          <a:p>
            <a:pPr rtl="0">
              <a:defRPr/>
            </a:pPr>
            <a:fld id="{C37D7554-D10C-4E29-B8E6-BB7111FA614F}" type="slidenum">
              <a:rPr lang="de-DE"/>
              <a:t>29</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008FFAF-9ED5-07A3-B054-B7B1387B84D0}" type="slidenum">
              <a:r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488814393" name="Folienbildplatzhalter 1"/>
          <p:cNvSpPr>
            <a:spLocks noGrp="1" noRot="1" noChangeAspect="1"/>
          </p:cNvSpPr>
          <p:nvPr>
            <p:ph type="sldImg"/>
          </p:nvPr>
        </p:nvSpPr>
        <p:spPr bwMode="auto"/>
      </p:sp>
      <p:sp>
        <p:nvSpPr>
          <p:cNvPr id="1087172825" name="Notizenplatzhalter 2"/>
          <p:cNvSpPr>
            <a:spLocks noGrp="1"/>
          </p:cNvSpPr>
          <p:nvPr>
            <p:ph type="body" idx="1"/>
          </p:nvPr>
        </p:nvSpPr>
        <p:spPr bwMode="auto"/>
        <p:txBody>
          <a:bodyPr/>
          <a:lstStyle/>
          <a:p>
            <a:pPr>
              <a:defRPr/>
            </a:pPr>
            <a:r>
              <a:rPr lang="de-DE" dirty="0" err="1"/>
              <a:t>Preparation</a:t>
            </a:r>
            <a:r>
              <a:rPr lang="de-DE" dirty="0"/>
              <a:t> </a:t>
            </a:r>
            <a:r>
              <a:rPr lang="de-DE" dirty="0" err="1"/>
              <a:t>for</a:t>
            </a:r>
            <a:r>
              <a:rPr lang="de-DE" dirty="0"/>
              <a:t> </a:t>
            </a:r>
            <a:r>
              <a:rPr lang="de-DE" dirty="0" err="1"/>
              <a:t>work</a:t>
            </a:r>
            <a:r>
              <a:rPr lang="de-DE" dirty="0"/>
              <a:t>. And </a:t>
            </a:r>
            <a:r>
              <a:rPr lang="de-DE" dirty="0" err="1"/>
              <a:t>being</a:t>
            </a:r>
            <a:r>
              <a:rPr lang="de-DE" dirty="0"/>
              <a:t> </a:t>
            </a:r>
            <a:r>
              <a:rPr lang="de-DE" dirty="0" err="1"/>
              <a:t>useless</a:t>
            </a:r>
            <a:r>
              <a:rPr lang="de-DE" dirty="0"/>
              <a:t> after </a:t>
            </a:r>
            <a:r>
              <a:rPr lang="de-DE" dirty="0" err="1"/>
              <a:t>work</a:t>
            </a:r>
            <a:r>
              <a:rPr lang="de-DE" dirty="0"/>
              <a:t>. (</a:t>
            </a:r>
            <a:r>
              <a:rPr lang="de-DE" dirty="0" err="1"/>
              <a:t>Before</a:t>
            </a:r>
            <a:r>
              <a:rPr lang="de-DE" dirty="0"/>
              <a:t> and after </a:t>
            </a:r>
            <a:r>
              <a:rPr lang="de-DE" dirty="0" err="1"/>
              <a:t>you</a:t>
            </a:r>
            <a:r>
              <a:rPr lang="de-DE" dirty="0"/>
              <a:t> </a:t>
            </a:r>
            <a:r>
              <a:rPr lang="de-DE" dirty="0" err="1"/>
              <a:t>are</a:t>
            </a:r>
            <a:r>
              <a:rPr lang="de-DE" dirty="0"/>
              <a:t> just </a:t>
            </a:r>
            <a:r>
              <a:rPr lang="de-DE" dirty="0" err="1"/>
              <a:t>cost</a:t>
            </a:r>
            <a:r>
              <a:rPr lang="de-DE" dirty="0"/>
              <a:t>.)</a:t>
            </a:r>
            <a:endParaRPr dirty="0"/>
          </a:p>
          <a:p>
            <a:pPr>
              <a:defRPr/>
            </a:pPr>
            <a:endParaRPr lang="de-DE" dirty="0"/>
          </a:p>
          <a:p>
            <a:pPr>
              <a:defRPr/>
            </a:pPr>
            <a:r>
              <a:rPr lang="de-DE" dirty="0"/>
              <a:t>The </a:t>
            </a:r>
            <a:r>
              <a:rPr lang="de-DE" dirty="0" err="1"/>
              <a:t>main</a:t>
            </a:r>
            <a:r>
              <a:rPr lang="de-DE" dirty="0"/>
              <a:t> </a:t>
            </a:r>
            <a:r>
              <a:rPr lang="de-DE" dirty="0" err="1"/>
              <a:t>focus</a:t>
            </a:r>
            <a:r>
              <a:rPr lang="de-DE" dirty="0"/>
              <a:t> </a:t>
            </a:r>
            <a:r>
              <a:rPr lang="de-DE" dirty="0" err="1"/>
              <a:t>of</a:t>
            </a:r>
            <a:r>
              <a:rPr lang="de-DE" dirty="0"/>
              <a:t> all </a:t>
            </a:r>
            <a:r>
              <a:rPr lang="de-DE" dirty="0" err="1"/>
              <a:t>preparation</a:t>
            </a:r>
            <a:r>
              <a:rPr lang="de-DE" dirty="0"/>
              <a:t> </a:t>
            </a:r>
            <a:r>
              <a:rPr lang="de-DE" dirty="0" err="1"/>
              <a:t>is</a:t>
            </a:r>
            <a:r>
              <a:rPr lang="de-DE" dirty="0"/>
              <a:t> </a:t>
            </a:r>
            <a:r>
              <a:rPr lang="de-DE" dirty="0" err="1"/>
              <a:t>to</a:t>
            </a:r>
            <a:r>
              <a:rPr lang="de-DE" dirty="0"/>
              <a:t> </a:t>
            </a:r>
            <a:r>
              <a:rPr lang="de-DE" dirty="0" err="1"/>
              <a:t>get</a:t>
            </a:r>
            <a:r>
              <a:rPr lang="de-DE" dirty="0"/>
              <a:t> </a:t>
            </a:r>
            <a:r>
              <a:rPr lang="de-DE" dirty="0" err="1"/>
              <a:t>your</a:t>
            </a:r>
            <a:r>
              <a:rPr lang="de-DE" dirty="0"/>
              <a:t> </a:t>
            </a:r>
            <a:r>
              <a:rPr lang="de-DE" dirty="0" err="1"/>
              <a:t>labor</a:t>
            </a:r>
            <a:r>
              <a:rPr lang="de-DE" dirty="0"/>
              <a:t>.</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9E6A08F-D1CD-0A75-8A99-F7085D6E2E28}" type="slidenum">
              <a:rP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41B9998-F966-2DE7-1C90-DA8678EA143B}" type="slidenum">
              <a:rP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18713921" name="Folienbildplatzhalter 1"/>
          <p:cNvSpPr>
            <a:spLocks noGrp="1" noRot="1" noChangeAspect="1"/>
          </p:cNvSpPr>
          <p:nvPr>
            <p:ph type="sldImg"/>
          </p:nvPr>
        </p:nvSpPr>
        <p:spPr bwMode="auto"/>
      </p:sp>
      <p:sp>
        <p:nvSpPr>
          <p:cNvPr id="1169962253" name="Notizenplatzhalter 2"/>
          <p:cNvSpPr>
            <a:spLocks noGrp="1"/>
          </p:cNvSpPr>
          <p:nvPr>
            <p:ph type="body" idx="1"/>
          </p:nvPr>
        </p:nvSpPr>
        <p:spPr bwMode="auto"/>
        <p:txBody>
          <a:bodyPr/>
          <a:lstStyle/>
          <a:p>
            <a:pPr>
              <a:defRPr/>
            </a:pPr>
            <a:r>
              <a:rPr lang="en-US"/>
              <a:t>New challenge: AI is producing to much, therefore creating bottleneck in review</a:t>
            </a:r>
            <a:endParaRPr/>
          </a:p>
        </p:txBody>
      </p:sp>
      <p:sp>
        <p:nvSpPr>
          <p:cNvPr id="617102650" name="Foliennummernplatzhalter 3"/>
          <p:cNvSpPr>
            <a:spLocks noGrp="1"/>
          </p:cNvSpPr>
          <p:nvPr>
            <p:ph type="sldNum" sz="quarter" idx="5"/>
          </p:nvPr>
        </p:nvSpPr>
        <p:spPr bwMode="auto"/>
        <p:txBody>
          <a:bodyPr/>
          <a:lstStyle/>
          <a:p>
            <a:pPr rtl="0">
              <a:defRPr/>
            </a:pPr>
            <a:fld id="{C37D7554-D10C-4E29-B8E6-BB7111FA614F}" type="slidenum">
              <a:rPr lang="de-DE"/>
              <a:t>33</a:t>
            </a:fld>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37670820" name="Folienbildplatzhalter 1"/>
          <p:cNvSpPr>
            <a:spLocks noGrp="1" noRot="1" noChangeAspect="1"/>
          </p:cNvSpPr>
          <p:nvPr>
            <p:ph type="sldImg"/>
          </p:nvPr>
        </p:nvSpPr>
        <p:spPr bwMode="auto"/>
      </p:sp>
      <p:sp>
        <p:nvSpPr>
          <p:cNvPr id="1057107130" name="Notizenplatzhalter 2"/>
          <p:cNvSpPr>
            <a:spLocks noGrp="1"/>
          </p:cNvSpPr>
          <p:nvPr>
            <p:ph type="body" idx="1"/>
          </p:nvPr>
        </p:nvSpPr>
        <p:spPr bwMode="auto"/>
        <p:txBody>
          <a:bodyPr/>
          <a:lstStyle/>
          <a:p>
            <a:pPr>
              <a:defRPr/>
            </a:pPr>
            <a:r>
              <a:rPr lang="de-DE" b="1"/>
              <a:t>1. Shopify</a:t>
            </a:r>
          </a:p>
          <a:p>
            <a:pPr>
              <a:defRPr/>
            </a:pPr>
            <a:r>
              <a:rPr lang="de-DE" b="1"/>
              <a:t>Headline:</a:t>
            </a:r>
            <a:endParaRPr lang="de-DE"/>
          </a:p>
          <a:p>
            <a:pPr>
              <a:defRPr/>
            </a:pPr>
            <a:r>
              <a:rPr lang="de-DE"/>
              <a:t>"Before hiring a human, prove that AI cannot do the job."</a:t>
            </a:r>
            <a:endParaRPr/>
          </a:p>
          <a:p>
            <a:pPr>
              <a:defRPr/>
            </a:pPr>
            <a:r>
              <a:rPr lang="de-DE"/>
              <a:t>Tobi Lütke führte 2025 die Regel ein, dass Teams zunächst nachweisen müssen, warum KI die Aufgabe nicht übernehmen kann, bevor neue Stellen genehmigt werden. AI-Nutzung wird Teil von Performance Reviews. </a:t>
            </a:r>
            <a:endParaRPr/>
          </a:p>
          <a:p>
            <a:pPr>
              <a:defRPr/>
            </a:pPr>
            <a:r>
              <a:rPr lang="de-DE" b="1"/>
              <a:t>Signal:</a:t>
            </a:r>
            <a:endParaRPr lang="de-DE"/>
          </a:p>
          <a:p>
            <a:pPr>
              <a:buFont typeface="Arial"/>
              <a:buChar char="•"/>
              <a:defRPr/>
            </a:pPr>
            <a:r>
              <a:rPr lang="de-DE"/>
              <a:t>Headcount ist nicht mehr die Standardlösung. </a:t>
            </a:r>
            <a:endParaRPr/>
          </a:p>
          <a:p>
            <a:pPr>
              <a:buFont typeface="Arial"/>
              <a:buChar char="•"/>
              <a:defRPr/>
            </a:pPr>
            <a:r>
              <a:rPr lang="de-DE"/>
              <a:t>AI wird zur ersten Ressource. </a:t>
            </a:r>
            <a:endParaRPr/>
          </a:p>
          <a:p>
            <a:pPr>
              <a:buFont typeface="Arial"/>
              <a:buChar char="•"/>
              <a:defRPr/>
            </a:pPr>
            <a:r>
              <a:rPr lang="de-DE"/>
              <a:t>Menschen werden für Aufgaben eingesetzt, die nach AI-Einsatz übrig bleiben. </a:t>
            </a:r>
            <a:endParaRPr/>
          </a:p>
          <a:p>
            <a:pPr>
              <a:defRPr/>
            </a:pPr>
            <a:r>
              <a:rPr lang="de-DE" b="1"/>
              <a:t>2. Cloudflare</a:t>
            </a:r>
            <a:endParaRPr/>
          </a:p>
          <a:p>
            <a:pPr>
              <a:defRPr/>
            </a:pPr>
            <a:r>
              <a:rPr lang="de-DE" b="1"/>
              <a:t>Headline:</a:t>
            </a:r>
            <a:endParaRPr lang="de-DE"/>
          </a:p>
          <a:p>
            <a:pPr>
              <a:defRPr/>
            </a:pPr>
            <a:r>
              <a:rPr lang="de-DE"/>
              <a:t>"Builders and Sellers stay. Measurers are at risk."</a:t>
            </a:r>
            <a:endParaRPr/>
          </a:p>
          <a:p>
            <a:pPr>
              <a:defRPr/>
            </a:pPr>
            <a:r>
              <a:rPr lang="de-DE"/>
              <a:t>Matthew Prince unterscheidet inzwischen drei Gruppen:</a:t>
            </a:r>
            <a:endParaRPr/>
          </a:p>
          <a:p>
            <a:pPr>
              <a:buFont typeface="Arial"/>
              <a:buChar char="•"/>
              <a:defRPr/>
            </a:pPr>
            <a:r>
              <a:rPr lang="de-DE"/>
              <a:t>Builders </a:t>
            </a:r>
            <a:endParaRPr/>
          </a:p>
          <a:p>
            <a:pPr>
              <a:buFont typeface="Arial"/>
              <a:buChar char="•"/>
              <a:defRPr/>
            </a:pPr>
            <a:r>
              <a:rPr lang="de-DE"/>
              <a:t>Sellers </a:t>
            </a:r>
            <a:endParaRPr/>
          </a:p>
          <a:p>
            <a:pPr>
              <a:buFont typeface="Arial"/>
              <a:buChar char="•"/>
              <a:defRPr/>
            </a:pPr>
            <a:r>
              <a:rPr lang="de-DE"/>
              <a:t>Measurers </a:t>
            </a:r>
            <a:endParaRPr/>
          </a:p>
          <a:p>
            <a:pPr>
              <a:defRPr/>
            </a:pPr>
            <a:r>
              <a:rPr lang="de-DE"/>
              <a:t>Als besonders gefährdet sieht er viele Rollen rund um Reporting, Compliance, interne Kontrolle, Middle Management, Operations und ähnliche Mess- und Koordinationsfunktionen. Gleichzeitig berichtet Cloudflare von einer explosionsartigen internen AI-Nutzung über nahezu alle Bereiche hinweg. </a:t>
            </a:r>
            <a:endParaRPr/>
          </a:p>
          <a:p>
            <a:pPr>
              <a:defRPr/>
            </a:pPr>
            <a:r>
              <a:rPr lang="de-DE" b="1"/>
              <a:t>Signal:</a:t>
            </a:r>
            <a:endParaRPr lang="de-DE"/>
          </a:p>
          <a:p>
            <a:pPr>
              <a:buFont typeface="Arial"/>
              <a:buChar char="•"/>
              <a:defRPr/>
            </a:pPr>
            <a:r>
              <a:rPr lang="de-DE"/>
              <a:t>Nicht Entwickler zuerst. </a:t>
            </a:r>
            <a:endParaRPr/>
          </a:p>
          <a:p>
            <a:pPr>
              <a:buFont typeface="Arial"/>
              <a:buChar char="•"/>
              <a:defRPr/>
            </a:pPr>
            <a:r>
              <a:rPr lang="de-DE"/>
              <a:t>Nicht Vertrieb zuerst. </a:t>
            </a:r>
            <a:endParaRPr/>
          </a:p>
          <a:p>
            <a:pPr>
              <a:buFont typeface="Arial"/>
              <a:buChar char="•"/>
              <a:defRPr/>
            </a:pPr>
            <a:r>
              <a:rPr lang="de-DE"/>
              <a:t>Sondern die Schicht dazwischen, die Informationen sammelt, verdichtet und weiterreicht. </a:t>
            </a:r>
            <a:endParaRPr/>
          </a:p>
          <a:p>
            <a:pPr>
              <a:defRPr/>
            </a:pPr>
            <a:r>
              <a:rPr lang="de-DE" b="1"/>
              <a:t>3. Duolingo</a:t>
            </a:r>
            <a:endParaRPr/>
          </a:p>
          <a:p>
            <a:pPr>
              <a:defRPr/>
            </a:pPr>
            <a:r>
              <a:rPr lang="de-DE" b="1"/>
              <a:t>Headline:</a:t>
            </a:r>
            <a:endParaRPr lang="de-DE"/>
          </a:p>
          <a:p>
            <a:pPr>
              <a:defRPr/>
            </a:pPr>
            <a:r>
              <a:rPr lang="de-DE"/>
              <a:t>"Become AI-first."</a:t>
            </a:r>
            <a:endParaRPr/>
          </a:p>
          <a:p>
            <a:pPr>
              <a:defRPr/>
            </a:pPr>
            <a:r>
              <a:rPr lang="de-DE"/>
              <a:t>Luis von Ahn erklärte Duolingo 2025 zu einer "AI-first company". AI-Nutzung sollte in Performance Reviews berücksichtigt werden, und externe Tätigkeiten sollten schrittweise entfallen, wenn AI sie übernehmen kann. Nach öffentlicher Kritik wurde die Kommunikation später relativiert. </a:t>
            </a:r>
            <a:endParaRPr/>
          </a:p>
          <a:p>
            <a:pPr>
              <a:defRPr/>
            </a:pPr>
            <a:r>
              <a:rPr lang="de-DE" b="1"/>
              <a:t>Signal:</a:t>
            </a:r>
            <a:endParaRPr lang="de-DE"/>
          </a:p>
          <a:p>
            <a:pPr>
              <a:buFont typeface="Arial"/>
              <a:buChar char="•"/>
              <a:defRPr/>
            </a:pPr>
            <a:r>
              <a:rPr lang="de-DE"/>
              <a:t>AI-Kompetenz wird Teil der Stellenbeschreibung. </a:t>
            </a:r>
            <a:endParaRPr/>
          </a:p>
          <a:p>
            <a:pPr>
              <a:buFont typeface="Arial"/>
              <a:buChar char="•"/>
              <a:defRPr/>
            </a:pPr>
            <a:r>
              <a:rPr lang="de-DE"/>
              <a:t>Nicht nur Tools ändern sich. </a:t>
            </a:r>
            <a:endParaRPr/>
          </a:p>
          <a:p>
            <a:pPr>
              <a:buFont typeface="Arial"/>
              <a:buChar char="•"/>
              <a:defRPr/>
            </a:pPr>
            <a:r>
              <a:rPr lang="de-DE"/>
              <a:t>Die Erwartungen an Mitarbeitende ändern sich. </a:t>
            </a:r>
            <a:endParaRPr/>
          </a:p>
          <a:p>
            <a:pPr>
              <a:defRPr/>
            </a:pPr>
            <a:r>
              <a:rPr lang="de-DE" b="1"/>
              <a:t>4. Klarna</a:t>
            </a:r>
            <a:endParaRPr/>
          </a:p>
          <a:p>
            <a:pPr>
              <a:defRPr/>
            </a:pPr>
            <a:r>
              <a:rPr lang="de-DE" b="1"/>
              <a:t>Headline:</a:t>
            </a:r>
            <a:endParaRPr lang="de-DE"/>
          </a:p>
          <a:p>
            <a:pPr>
              <a:defRPr/>
            </a:pPr>
            <a:r>
              <a:rPr lang="de-DE"/>
              <a:t>"We went too far."</a:t>
            </a:r>
            <a:endParaRPr/>
          </a:p>
          <a:p>
            <a:pPr>
              <a:defRPr/>
            </a:pPr>
            <a:r>
              <a:rPr lang="de-DE"/>
              <a:t>Klarna wurde zum bekanntesten Beispiel für aggressive AI-Automatisierung. Das Unternehmen reduzierte die Belegschaft massiv, ersetzte große Teile des Customer Supports durch AI und stoppte Einstellungen. Später räumte CEO Sebastian Siemiatkowski ein, dass die Qualität gelitten habe. Inzwischen werden wieder Menschen eingestellt und manche Aufgaben zurückverlagert. </a:t>
            </a:r>
            <a:endParaRPr/>
          </a:p>
          <a:p>
            <a:pPr>
              <a:defRPr/>
            </a:pPr>
            <a:r>
              <a:rPr lang="de-DE" b="1"/>
              <a:t>Signal:</a:t>
            </a:r>
            <a:endParaRPr lang="de-DE"/>
          </a:p>
          <a:p>
            <a:pPr>
              <a:buFont typeface="Arial"/>
              <a:buChar char="•"/>
              <a:defRPr/>
            </a:pPr>
            <a:r>
              <a:rPr lang="de-DE"/>
              <a:t>AI ersetzt nicht automatisch Menschen. </a:t>
            </a:r>
            <a:endParaRPr/>
          </a:p>
          <a:p>
            <a:pPr>
              <a:buFont typeface="Arial"/>
              <a:buChar char="•"/>
              <a:defRPr/>
            </a:pPr>
            <a:r>
              <a:rPr lang="de-DE"/>
              <a:t>Die eigentliche Frage ist: Welche Kombination aus Mensch und Maschine liefert die beste Qualität? </a:t>
            </a:r>
            <a:endParaRPr/>
          </a:p>
          <a:p>
            <a:pPr>
              <a:defRPr/>
            </a:pPr>
            <a:r>
              <a:rPr lang="de-DE" b="1"/>
              <a:t>5. Meta</a:t>
            </a:r>
          </a:p>
          <a:p>
            <a:pPr>
              <a:defRPr/>
            </a:pPr>
            <a:r>
              <a:rPr lang="de-DE" b="1"/>
              <a:t>Headline:</a:t>
            </a:r>
            <a:endParaRPr lang="de-DE"/>
          </a:p>
          <a:p>
            <a:pPr>
              <a:defRPr/>
            </a:pPr>
            <a:r>
              <a:rPr lang="de-DE"/>
              <a:t>"Reorganizing around AI."</a:t>
            </a:r>
            <a:endParaRPr/>
          </a:p>
          <a:p>
            <a:pPr>
              <a:defRPr/>
            </a:pPr>
            <a:r>
              <a:rPr lang="de-DE"/>
              <a:t>Meta hat 2026 tausende Mitarbeitende in AI-Rollen umgeschichtet und ganze Organisationsbereiche neu ausgerichtet. Zuckerberg spricht inzwischen offen über Fehler und Lernprozesse während der Transformation. </a:t>
            </a:r>
            <a:endParaRPr/>
          </a:p>
          <a:p>
            <a:pPr>
              <a:defRPr/>
            </a:pPr>
            <a:r>
              <a:rPr lang="de-DE" b="1"/>
              <a:t>Signal:</a:t>
            </a:r>
            <a:endParaRPr lang="de-DE"/>
          </a:p>
          <a:p>
            <a:pPr>
              <a:buFont typeface="Arial"/>
              <a:buChar char="•"/>
              <a:defRPr/>
            </a:pPr>
            <a:r>
              <a:rPr lang="de-DE"/>
              <a:t>AI wird nicht als Tool eingeführt. </a:t>
            </a:r>
            <a:endParaRPr/>
          </a:p>
          <a:p>
            <a:pPr>
              <a:buFont typeface="Arial"/>
              <a:buChar char="•"/>
              <a:defRPr/>
            </a:pPr>
            <a:r>
              <a:rPr lang="de-DE"/>
              <a:t>AI wird zur Organisationslogik.</a:t>
            </a:r>
            <a:endParaRPr/>
          </a:p>
          <a:p>
            <a:pPr>
              <a:defRPr/>
            </a:pPr>
            <a:endParaRPr lang="en-US"/>
          </a:p>
        </p:txBody>
      </p:sp>
      <p:sp>
        <p:nvSpPr>
          <p:cNvPr id="270443279" name="Foliennummernplatzhalter 3"/>
          <p:cNvSpPr>
            <a:spLocks noGrp="1"/>
          </p:cNvSpPr>
          <p:nvPr>
            <p:ph type="sldNum" sz="quarter" idx="5"/>
          </p:nvPr>
        </p:nvSpPr>
        <p:spPr bwMode="auto"/>
        <p:txBody>
          <a:bodyPr/>
          <a:lstStyle/>
          <a:p>
            <a:pPr rtl="0">
              <a:defRPr/>
            </a:pPr>
            <a:fld id="{C37D7554-D10C-4E29-B8E6-BB7111FA614F}" type="slidenum">
              <a:rPr lang="de-DE"/>
              <a:t>34</a:t>
            </a:fld>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30032823" name="Folienbildplatzhalter 1"/>
          <p:cNvSpPr>
            <a:spLocks noGrp="1" noRot="1" noChangeAspect="1"/>
          </p:cNvSpPr>
          <p:nvPr>
            <p:ph type="sldImg"/>
          </p:nvPr>
        </p:nvSpPr>
        <p:spPr bwMode="auto"/>
      </p:sp>
      <p:sp>
        <p:nvSpPr>
          <p:cNvPr id="1862564414" name="Notizenplatzhalter 2"/>
          <p:cNvSpPr>
            <a:spLocks noGrp="1"/>
          </p:cNvSpPr>
          <p:nvPr>
            <p:ph type="body" idx="1"/>
          </p:nvPr>
        </p:nvSpPr>
        <p:spPr bwMode="auto"/>
        <p:txBody>
          <a:bodyPr/>
          <a:lstStyle/>
          <a:p>
            <a:pPr>
              <a:defRPr/>
            </a:pPr>
            <a:r>
              <a:rPr lang="de-DE" b="1"/>
              <a:t>1. Shopify</a:t>
            </a:r>
          </a:p>
          <a:p>
            <a:pPr>
              <a:defRPr/>
            </a:pPr>
            <a:r>
              <a:rPr lang="de-DE" b="1"/>
              <a:t>Headline:</a:t>
            </a:r>
            <a:endParaRPr lang="de-DE"/>
          </a:p>
          <a:p>
            <a:pPr>
              <a:defRPr/>
            </a:pPr>
            <a:r>
              <a:rPr lang="de-DE"/>
              <a:t>"Before hiring a human, prove that AI cannot do the job."</a:t>
            </a:r>
            <a:endParaRPr/>
          </a:p>
          <a:p>
            <a:pPr>
              <a:defRPr/>
            </a:pPr>
            <a:r>
              <a:rPr lang="de-DE"/>
              <a:t>Tobi Lütke führte 2025 die Regel ein, dass Teams zunächst nachweisen müssen, warum KI die Aufgabe nicht übernehmen kann, bevor neue Stellen genehmigt werden. AI-Nutzung wird Teil von Performance Reviews. </a:t>
            </a:r>
            <a:endParaRPr/>
          </a:p>
          <a:p>
            <a:pPr>
              <a:defRPr/>
            </a:pPr>
            <a:r>
              <a:rPr lang="de-DE" b="1"/>
              <a:t>Signal:</a:t>
            </a:r>
            <a:endParaRPr lang="de-DE"/>
          </a:p>
          <a:p>
            <a:pPr>
              <a:buFont typeface="Arial"/>
              <a:buChar char="•"/>
              <a:defRPr/>
            </a:pPr>
            <a:r>
              <a:rPr lang="de-DE"/>
              <a:t>Headcount ist nicht mehr die Standardlösung. </a:t>
            </a:r>
            <a:endParaRPr/>
          </a:p>
          <a:p>
            <a:pPr>
              <a:buFont typeface="Arial"/>
              <a:buChar char="•"/>
              <a:defRPr/>
            </a:pPr>
            <a:r>
              <a:rPr lang="de-DE"/>
              <a:t>AI wird zur ersten Ressource. </a:t>
            </a:r>
            <a:endParaRPr/>
          </a:p>
          <a:p>
            <a:pPr>
              <a:buFont typeface="Arial"/>
              <a:buChar char="•"/>
              <a:defRPr/>
            </a:pPr>
            <a:r>
              <a:rPr lang="de-DE"/>
              <a:t>Menschen werden für Aufgaben eingesetzt, die nach AI-Einsatz übrig bleiben. </a:t>
            </a:r>
            <a:endParaRPr/>
          </a:p>
          <a:p>
            <a:pPr>
              <a:defRPr/>
            </a:pPr>
            <a:r>
              <a:rPr lang="de-DE" b="1"/>
              <a:t>2. Cloudflare</a:t>
            </a:r>
            <a:endParaRPr/>
          </a:p>
          <a:p>
            <a:pPr>
              <a:defRPr/>
            </a:pPr>
            <a:r>
              <a:rPr lang="de-DE" b="1"/>
              <a:t>Headline:</a:t>
            </a:r>
            <a:endParaRPr lang="de-DE"/>
          </a:p>
          <a:p>
            <a:pPr>
              <a:defRPr/>
            </a:pPr>
            <a:r>
              <a:rPr lang="de-DE"/>
              <a:t>"Builders and Sellers stay. Measurers are at risk."</a:t>
            </a:r>
            <a:endParaRPr/>
          </a:p>
          <a:p>
            <a:pPr>
              <a:defRPr/>
            </a:pPr>
            <a:r>
              <a:rPr lang="de-DE"/>
              <a:t>Matthew Prince unterscheidet inzwischen drei Gruppen:</a:t>
            </a:r>
            <a:endParaRPr/>
          </a:p>
          <a:p>
            <a:pPr>
              <a:buFont typeface="Arial"/>
              <a:buChar char="•"/>
              <a:defRPr/>
            </a:pPr>
            <a:r>
              <a:rPr lang="de-DE"/>
              <a:t>Builders </a:t>
            </a:r>
            <a:endParaRPr/>
          </a:p>
          <a:p>
            <a:pPr>
              <a:buFont typeface="Arial"/>
              <a:buChar char="•"/>
              <a:defRPr/>
            </a:pPr>
            <a:r>
              <a:rPr lang="de-DE"/>
              <a:t>Sellers </a:t>
            </a:r>
            <a:endParaRPr/>
          </a:p>
          <a:p>
            <a:pPr>
              <a:buFont typeface="Arial"/>
              <a:buChar char="•"/>
              <a:defRPr/>
            </a:pPr>
            <a:r>
              <a:rPr lang="de-DE"/>
              <a:t>Measurers </a:t>
            </a:r>
            <a:endParaRPr/>
          </a:p>
          <a:p>
            <a:pPr>
              <a:defRPr/>
            </a:pPr>
            <a:r>
              <a:rPr lang="de-DE"/>
              <a:t>Als besonders gefährdet sieht er viele Rollen rund um Reporting, Compliance, interne Kontrolle, Middle Management, Operations und ähnliche Mess- und Koordinationsfunktionen. Gleichzeitig berichtet Cloudflare von einer explosionsartigen internen AI-Nutzung über nahezu alle Bereiche hinweg. </a:t>
            </a:r>
            <a:endParaRPr/>
          </a:p>
          <a:p>
            <a:pPr>
              <a:defRPr/>
            </a:pPr>
            <a:r>
              <a:rPr lang="de-DE" b="1"/>
              <a:t>Signal:</a:t>
            </a:r>
            <a:endParaRPr lang="de-DE"/>
          </a:p>
          <a:p>
            <a:pPr>
              <a:buFont typeface="Arial"/>
              <a:buChar char="•"/>
              <a:defRPr/>
            </a:pPr>
            <a:r>
              <a:rPr lang="de-DE"/>
              <a:t>Nicht Entwickler zuerst. </a:t>
            </a:r>
            <a:endParaRPr/>
          </a:p>
          <a:p>
            <a:pPr>
              <a:buFont typeface="Arial"/>
              <a:buChar char="•"/>
              <a:defRPr/>
            </a:pPr>
            <a:r>
              <a:rPr lang="de-DE"/>
              <a:t>Nicht Vertrieb zuerst. </a:t>
            </a:r>
            <a:endParaRPr/>
          </a:p>
          <a:p>
            <a:pPr>
              <a:buFont typeface="Arial"/>
              <a:buChar char="•"/>
              <a:defRPr/>
            </a:pPr>
            <a:r>
              <a:rPr lang="de-DE"/>
              <a:t>Sondern die Schicht dazwischen, die Informationen sammelt, verdichtet und weiterreicht. </a:t>
            </a:r>
            <a:endParaRPr/>
          </a:p>
          <a:p>
            <a:pPr>
              <a:defRPr/>
            </a:pPr>
            <a:r>
              <a:rPr lang="de-DE" b="1"/>
              <a:t>3. Duolingo</a:t>
            </a:r>
            <a:endParaRPr/>
          </a:p>
          <a:p>
            <a:pPr>
              <a:defRPr/>
            </a:pPr>
            <a:r>
              <a:rPr lang="de-DE" b="1"/>
              <a:t>Headline:</a:t>
            </a:r>
            <a:endParaRPr lang="de-DE"/>
          </a:p>
          <a:p>
            <a:pPr>
              <a:defRPr/>
            </a:pPr>
            <a:r>
              <a:rPr lang="de-DE"/>
              <a:t>"Become AI-first."</a:t>
            </a:r>
            <a:endParaRPr/>
          </a:p>
          <a:p>
            <a:pPr>
              <a:defRPr/>
            </a:pPr>
            <a:r>
              <a:rPr lang="de-DE"/>
              <a:t>Luis von Ahn erklärte Duolingo 2025 zu einer "AI-first company". AI-Nutzung sollte in Performance Reviews berücksichtigt werden, und externe Tätigkeiten sollten schrittweise entfallen, wenn AI sie übernehmen kann. Nach öffentlicher Kritik wurde die Kommunikation später relativiert. </a:t>
            </a:r>
            <a:endParaRPr/>
          </a:p>
          <a:p>
            <a:pPr>
              <a:defRPr/>
            </a:pPr>
            <a:r>
              <a:rPr lang="de-DE" b="1"/>
              <a:t>Signal:</a:t>
            </a:r>
            <a:endParaRPr lang="de-DE"/>
          </a:p>
          <a:p>
            <a:pPr>
              <a:buFont typeface="Arial"/>
              <a:buChar char="•"/>
              <a:defRPr/>
            </a:pPr>
            <a:r>
              <a:rPr lang="de-DE"/>
              <a:t>AI-Kompetenz wird Teil der Stellenbeschreibung. </a:t>
            </a:r>
            <a:endParaRPr/>
          </a:p>
          <a:p>
            <a:pPr>
              <a:buFont typeface="Arial"/>
              <a:buChar char="•"/>
              <a:defRPr/>
            </a:pPr>
            <a:r>
              <a:rPr lang="de-DE"/>
              <a:t>Nicht nur Tools ändern sich. </a:t>
            </a:r>
            <a:endParaRPr/>
          </a:p>
          <a:p>
            <a:pPr>
              <a:buFont typeface="Arial"/>
              <a:buChar char="•"/>
              <a:defRPr/>
            </a:pPr>
            <a:r>
              <a:rPr lang="de-DE"/>
              <a:t>Die Erwartungen an Mitarbeitende ändern sich. </a:t>
            </a:r>
            <a:endParaRPr/>
          </a:p>
          <a:p>
            <a:pPr>
              <a:defRPr/>
            </a:pPr>
            <a:r>
              <a:rPr lang="de-DE" b="1"/>
              <a:t>4. Klarna</a:t>
            </a:r>
            <a:endParaRPr/>
          </a:p>
          <a:p>
            <a:pPr>
              <a:defRPr/>
            </a:pPr>
            <a:r>
              <a:rPr lang="de-DE" b="1"/>
              <a:t>Headline:</a:t>
            </a:r>
            <a:endParaRPr lang="de-DE"/>
          </a:p>
          <a:p>
            <a:pPr>
              <a:defRPr/>
            </a:pPr>
            <a:r>
              <a:rPr lang="de-DE"/>
              <a:t>"We went too far."</a:t>
            </a:r>
            <a:endParaRPr/>
          </a:p>
          <a:p>
            <a:pPr>
              <a:defRPr/>
            </a:pPr>
            <a:r>
              <a:rPr lang="de-DE"/>
              <a:t>Klarna wurde zum bekanntesten Beispiel für aggressive AI-Automatisierung. Das Unternehmen reduzierte die Belegschaft massiv, ersetzte große Teile des Customer Supports durch AI und stoppte Einstellungen. Später räumte CEO Sebastian Siemiatkowski ein, dass die Qualität gelitten habe. Inzwischen werden wieder Menschen eingestellt und manche Aufgaben zurückverlagert. </a:t>
            </a:r>
            <a:endParaRPr/>
          </a:p>
          <a:p>
            <a:pPr>
              <a:defRPr/>
            </a:pPr>
            <a:r>
              <a:rPr lang="de-DE" b="1"/>
              <a:t>Signal:</a:t>
            </a:r>
            <a:endParaRPr lang="de-DE"/>
          </a:p>
          <a:p>
            <a:pPr>
              <a:buFont typeface="Arial"/>
              <a:buChar char="•"/>
              <a:defRPr/>
            </a:pPr>
            <a:r>
              <a:rPr lang="de-DE"/>
              <a:t>AI ersetzt nicht automatisch Menschen. </a:t>
            </a:r>
            <a:endParaRPr/>
          </a:p>
          <a:p>
            <a:pPr>
              <a:buFont typeface="Arial"/>
              <a:buChar char="•"/>
              <a:defRPr/>
            </a:pPr>
            <a:r>
              <a:rPr lang="de-DE"/>
              <a:t>Die eigentliche Frage ist: Welche Kombination aus Mensch und Maschine liefert die beste Qualität? </a:t>
            </a:r>
            <a:endParaRPr/>
          </a:p>
          <a:p>
            <a:pPr>
              <a:defRPr/>
            </a:pPr>
            <a:r>
              <a:rPr lang="de-DE" b="1"/>
              <a:t>5. Meta</a:t>
            </a:r>
          </a:p>
          <a:p>
            <a:pPr>
              <a:defRPr/>
            </a:pPr>
            <a:r>
              <a:rPr lang="de-DE" b="1"/>
              <a:t>Headline:</a:t>
            </a:r>
            <a:endParaRPr lang="de-DE"/>
          </a:p>
          <a:p>
            <a:pPr>
              <a:defRPr/>
            </a:pPr>
            <a:r>
              <a:rPr lang="de-DE"/>
              <a:t>"Reorganizing around AI."</a:t>
            </a:r>
            <a:endParaRPr/>
          </a:p>
          <a:p>
            <a:pPr>
              <a:defRPr/>
            </a:pPr>
            <a:r>
              <a:rPr lang="de-DE"/>
              <a:t>Meta hat 2026 tausende Mitarbeitende in AI-Rollen umgeschichtet und ganze Organisationsbereiche neu ausgerichtet. Zuckerberg spricht inzwischen offen über Fehler und Lernprozesse während der Transformation. </a:t>
            </a:r>
            <a:endParaRPr/>
          </a:p>
          <a:p>
            <a:pPr>
              <a:defRPr/>
            </a:pPr>
            <a:r>
              <a:rPr lang="de-DE" b="1"/>
              <a:t>Signal:</a:t>
            </a:r>
            <a:endParaRPr lang="de-DE"/>
          </a:p>
          <a:p>
            <a:pPr>
              <a:buFont typeface="Arial"/>
              <a:buChar char="•"/>
              <a:defRPr/>
            </a:pPr>
            <a:r>
              <a:rPr lang="de-DE"/>
              <a:t>AI wird nicht als Tool eingeführt. </a:t>
            </a:r>
            <a:endParaRPr/>
          </a:p>
          <a:p>
            <a:pPr>
              <a:buFont typeface="Arial"/>
              <a:buChar char="•"/>
              <a:defRPr/>
            </a:pPr>
            <a:r>
              <a:rPr lang="de-DE"/>
              <a:t>AI wird zur Organisationslogik.</a:t>
            </a:r>
            <a:endParaRPr/>
          </a:p>
          <a:p>
            <a:pPr>
              <a:defRPr/>
            </a:pPr>
            <a:endParaRPr lang="en-US"/>
          </a:p>
        </p:txBody>
      </p:sp>
      <p:sp>
        <p:nvSpPr>
          <p:cNvPr id="1451749620" name="Foliennummernplatzhalter 3"/>
          <p:cNvSpPr>
            <a:spLocks noGrp="1"/>
          </p:cNvSpPr>
          <p:nvPr>
            <p:ph type="sldNum" sz="quarter" idx="5"/>
          </p:nvPr>
        </p:nvSpPr>
        <p:spPr bwMode="auto"/>
        <p:txBody>
          <a:bodyPr/>
          <a:lstStyle/>
          <a:p>
            <a:pPr rtl="0">
              <a:defRPr/>
            </a:pPr>
            <a:fld id="{C37D7554-D10C-4E29-B8E6-BB7111FA614F}" type="slidenum">
              <a:rPr lang="de-DE"/>
              <a:t>35</a:t>
            </a:fld>
            <a:endParaRPr 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14533681" name="Folienbildplatzhalter 1"/>
          <p:cNvSpPr>
            <a:spLocks noGrp="1" noRot="1" noChangeAspect="1"/>
          </p:cNvSpPr>
          <p:nvPr>
            <p:ph type="sldImg"/>
          </p:nvPr>
        </p:nvSpPr>
        <p:spPr bwMode="auto"/>
      </p:sp>
      <p:sp>
        <p:nvSpPr>
          <p:cNvPr id="718570439" name="Notizenplatzhalter 2"/>
          <p:cNvSpPr>
            <a:spLocks noGrp="1"/>
          </p:cNvSpPr>
          <p:nvPr>
            <p:ph type="body" idx="1"/>
          </p:nvPr>
        </p:nvSpPr>
        <p:spPr bwMode="auto"/>
        <p:txBody>
          <a:bodyPr/>
          <a:lstStyle/>
          <a:p>
            <a:pPr algn="l">
              <a:defRPr/>
            </a:pPr>
            <a:br>
              <a:rPr lang="en-US" b="1" i="0">
                <a:solidFill>
                  <a:srgbClr val="E6E9EA"/>
                </a:solidFill>
                <a:latin typeface="TwitterChirp"/>
                <a:hlinkClick r:id="rId3"/>
              </a:rPr>
            </a:br>
            <a:r>
              <a:rPr lang="en-US" b="1" i="0" u="sng">
                <a:solidFill>
                  <a:srgbClr val="E6E9EA"/>
                </a:solidFill>
                <a:latin typeface="TwitterChirp"/>
                <a:hlinkClick r:id="rId3"/>
              </a:rPr>
              <a:t>Zeb Evans</a:t>
            </a:r>
            <a:endParaRPr lang="en-US" b="0" i="0">
              <a:solidFill>
                <a:srgbClr val="E6E9EA"/>
              </a:solidFill>
              <a:latin typeface="TwitterChirp"/>
            </a:endParaRPr>
          </a:p>
          <a:p>
            <a:pPr algn="l">
              <a:defRPr/>
            </a:pPr>
            <a:r>
              <a:rPr lang="en-US" b="0" i="0" u="sng">
                <a:solidFill>
                  <a:srgbClr val="71757A"/>
                </a:solidFill>
                <a:latin typeface="TwitterChirp"/>
                <a:hlinkClick r:id="rId3"/>
              </a:rPr>
              <a:t>@DJ_CURFEW</a:t>
            </a:r>
            <a:endParaRPr lang="en-US" b="0" i="0">
              <a:solidFill>
                <a:srgbClr val="E6E9EA"/>
              </a:solidFill>
              <a:latin typeface="TwitterChirp"/>
            </a:endParaRPr>
          </a:p>
          <a:p>
            <a:pPr algn="l">
              <a:defRPr/>
            </a:pPr>
            <a:r>
              <a:rPr lang="en-US" b="0" i="0">
                <a:solidFill>
                  <a:srgbClr val="E6E9EA"/>
                </a:solidFill>
                <a:latin typeface="TwitterChirp"/>
              </a:rPr>
              <a:t>Today we reduced headcount by 22%. The business is the strongest it's ever been. So I think it's important to be direct about what I'm seeing and why. First, I made this decision and I own it. I did it because the way to operate at the highest level of productivity is changing, and to win the future, ClickUp needs to change with it. Second, this wasn't about cutting costs. Most savings from this change will flow directly back into the people who stay. We'll be introducing million-dollar salary bands. If you create outsized impact using AI, you'll be paid outside of traditional bands. Most importantly, I have the deepest gratitude for those affected. We're doing this from a position of strength specifically so we can take care of people properly. Everyone affected receives a package aimed at honoring their contributions and easing the transition. I only see two options: wait for this to play out gradually in the market or be honest about what I'm seeing and act proactively. THE 100X ORGANIZATION The primary change is that we're restructuring around what I call 100x org. The goal is 100x output. The roles required to build at the highest level are fundamentally different than they were a year ago. Incremental improvements to existing systems won't get us there. We need new ones. That means creating enough disruption to rebuild rather than iterate on what's already broken. The common narrative is that AI makes everyone more productive. It doesn't. Many of the workflows of today, if left unchanged, create bottlenecks in AI systems. These roles will evolve. But waiting for that to happen naturally means falling behind now. The 100x org is actually heavily dependent on people - infinitely more than today. This is only possible with 10x people that have embraced and adopted new ways of working. THE BUILDERS, AGENT MANAGERS, AND FRONT-LINERS — THE BUILDERS: 10X ENGINEERS I don't think most companies have internalized what's actually happening with AI in engineering. The common narrative is that AI makes all engineers more productive. That may be true in isolation, but at an organization level - that is the farthest thing from reality. Here's what we've validated recently at ClickUp: the great engineers, the ones who can orchestrate, architect, and review, are becoming 100x engineers. They're not writing code. They're directing agents that write code. The skill is judgment. AI makes the best engineers wildly more productive, and everyone else using AI slows these engineers down. Think about it - the bottlenecks are (1) orchestration - telling AI what to do, and (2) reviewing - what AI did. Everything is leapfrogged and no longer needed. So who do you want orchestrating and reviewing code? And how do you want your best engineers to spend their time? If your best engineers are spending time reviewing other people's code, then this is inherently an inefficient bottleneck. These engineers can review their agent's code much faster than reviewing human code. The new world is about enabling your 10x engineers to become 100x. The wrong strategy is to push every engineer to use infinite tokens. Companies doing this are celebrating 500% more pull requests. But customer outcomes don't match the volume of code being generated. I call this the great reckoning of AI coding, and every company will face this soon if not already. More code is just another bottleneck to the best engineers, and ultimately to your company's impact as well. — THE BUILDERS: 10X PRODUCT MANAGERS Product management and design roles are merging. Designers that have customer focus, become more like product managers. And product managers that have intuition for UX become more like designers. The bottleneck of user research is gone. It takes us just one mention of an agent to kickoff research and analyze results. The bottleneck of product &lt;&gt; design iteration is also gone. The product builder iterates on their own, along with agents and skills that ensure alignment with quality and strategy. Also controversial today - I believe that the wrong strategy is to have your PMs shipping code - that just introduces another bottleneck that the best engineers will waste their time on. To be clear, PMs should be coding but they should do this in a playground to iterate, validate, and scope. That code should not go to production. Everything outside of managing systems, orchestrating AI, and reviewing output becomes a bottleneck. That's why the other roles that are critical along with these are the systems managers (to reduce bottlenecks) along with a bottleneck you can't replace - customer meeting time. — THE SYSTEM MANAGERS Ironically, the people that automate their jobs with AI will always have a job. They become owners of the AI systems - agent managers. We have many examples of these people at ClickUp. The underlying systems in which we operate are absolutely critical to get right. I think most companies are delusional to think they can iterate on existing systems and compete in this new world. You must create enough disruption so that old systems are deprecated entirely. If there's any definition for 'AI native' that's what it is. — THE FRONT-LINERS In a world that will become saturated with AI communication, the human touch will matter more than anything to customers. This is a bottleneck that you shouldn't replace - even when agents are high enough quality to do video meetings. One-on-one meeting time with customers is something that shouldn't be automated. The systems around the meetings should be - so that front-liners spend nearly 100% of their time with customers. REWARDING 100X IMPACT In a world where companies are able to do so much more with less, where does that excess money go? In our case, much of the savings in this new operating model will flow directly back to those that enabled it. We must reward people that create productivity accordingly. This aligns incentives on both sides. Plus, in a world where your best people create 100x impact, you can't afford to lose them. You should aim to retain these employees for decades. The context they have and their ability to efficiently orchestrate and review will be nearly impossible to replace. Compensation bands of today should be thrown out the door. We're introducing $1 million cash/year salary bands with a path available to nearly everyone in the company if they produce 100x impact by creating or managing AI systems. THE FUTURE Nearly every company will make changes like these. The ones that do it proactively will define what comes next. The future is not fewer people. It's different work, new roles, and better rewards for those who embrace it. We're already seeing entirely new roles emerge, like Agent Managers, that didn't exist a year ago. ClickUp is positioning to lead this shift, not just internally, but for our customers too. I've never been more certain about where we're headed.</a:t>
            </a:r>
            <a:endParaRPr/>
          </a:p>
          <a:p>
            <a:pPr>
              <a:defRPr/>
            </a:pPr>
            <a:endParaRPr lang="en-US"/>
          </a:p>
        </p:txBody>
      </p:sp>
      <p:sp>
        <p:nvSpPr>
          <p:cNvPr id="171777741" name="Foliennummernplatzhalter 3"/>
          <p:cNvSpPr>
            <a:spLocks noGrp="1"/>
          </p:cNvSpPr>
          <p:nvPr>
            <p:ph type="sldNum" sz="quarter" idx="5"/>
          </p:nvPr>
        </p:nvSpPr>
        <p:spPr bwMode="auto"/>
        <p:txBody>
          <a:bodyPr/>
          <a:lstStyle/>
          <a:p>
            <a:pPr rtl="0">
              <a:defRPr/>
            </a:pPr>
            <a:fld id="{C37D7554-D10C-4E29-B8E6-BB7111FA614F}" type="slidenum">
              <a:rPr lang="de-DE"/>
              <a:t>36</a:t>
            </a:fld>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5AF0CC9-4E7D-38BE-2D64-C7F36193537D}" type="slidenum">
              <a:rPr/>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4FC6E4F-57EF-259C-19EE-C5333A86C218}" type="slidenum">
              <a:rP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6F4AEB7-4E91-E7D3-7D4F-5E10B7B2EC63}" type="slidenum">
              <a:rPr/>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01594181" name="Folienbildplatzhalter 1"/>
          <p:cNvSpPr>
            <a:spLocks noGrp="1" noRot="1" noChangeAspect="1"/>
          </p:cNvSpPr>
          <p:nvPr>
            <p:ph type="sldImg"/>
          </p:nvPr>
        </p:nvSpPr>
        <p:spPr bwMode="auto"/>
      </p:sp>
      <p:sp>
        <p:nvSpPr>
          <p:cNvPr id="1652523292" name="Notizenplatzhalter 2"/>
          <p:cNvSpPr>
            <a:spLocks noGrp="1"/>
          </p:cNvSpPr>
          <p:nvPr>
            <p:ph type="body" idx="1"/>
          </p:nvPr>
        </p:nvSpPr>
        <p:spPr bwMode="auto"/>
        <p:txBody>
          <a:bodyPr/>
          <a:lstStyle/>
          <a:p>
            <a:pPr marL="0" marR="0" lvl="0" indent="0" algn="l" defTabSz="914400" rtl="0">
              <a:lnSpc>
                <a:spcPct val="100000"/>
              </a:lnSpc>
              <a:spcBef>
                <a:spcPts val="0"/>
              </a:spcBef>
              <a:spcAft>
                <a:spcPts val="0"/>
              </a:spcAft>
              <a:buClrTx/>
              <a:buSzTx/>
              <a:buFontTx/>
              <a:buNone/>
              <a:defRPr/>
            </a:pPr>
            <a:r>
              <a:rPr lang="en-US"/>
              <a:t>And in 2017, right here at VDA SYS, we both gave talks on the same day — in the same track — without having coordinated beforehand. Bhaskar spoke about teal organizations. I spoke about the psychological foundations of self-organization.</a:t>
            </a:r>
            <a:endParaRPr/>
          </a:p>
          <a:p>
            <a:pPr>
              <a:defRPr/>
            </a:pPr>
            <a:endParaRPr lang="en-US"/>
          </a:p>
        </p:txBody>
      </p:sp>
      <p:sp>
        <p:nvSpPr>
          <p:cNvPr id="574772444" name="Foliennummernplatzhalter 3"/>
          <p:cNvSpPr>
            <a:spLocks noGrp="1"/>
          </p:cNvSpPr>
          <p:nvPr>
            <p:ph type="sldNum" sz="quarter" idx="5"/>
          </p:nvPr>
        </p:nvSpPr>
        <p:spPr bwMode="auto"/>
        <p:txBody>
          <a:bodyPr/>
          <a:lstStyle/>
          <a:p>
            <a:pPr rtl="0">
              <a:defRPr/>
            </a:pPr>
            <a:fld id="{C37D7554-D10C-4E29-B8E6-BB7111FA614F}" type="slidenum">
              <a:rPr lang="de-DE"/>
              <a:t>4</a:t>
            </a:fld>
            <a:endParaRPr 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982CD-F025-B1ED-7A31-727FA6A19237}"/>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17A6C9BC-F68C-940B-7B5B-CC85EE520318}"/>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5EE4EFA8-A978-8262-24A1-766F52AA4294}"/>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ABDB66DA-05D5-512A-006E-430461A4933C}"/>
              </a:ext>
            </a:extLst>
          </p:cNvPr>
          <p:cNvSpPr>
            <a:spLocks noGrp="1"/>
          </p:cNvSpPr>
          <p:nvPr>
            <p:ph type="sldNum" sz="quarter" idx="10"/>
          </p:nvPr>
        </p:nvSpPr>
        <p:spPr bwMode="auto"/>
        <p:txBody>
          <a:bodyPr/>
          <a:lstStyle/>
          <a:p>
            <a:pPr>
              <a:defRPr/>
            </a:pPr>
            <a:fld id="{44FC6E4F-57EF-259C-19EE-C5333A86C218}" type="slidenum">
              <a:rPr/>
              <a:t>40</a:t>
            </a:fld>
            <a:endParaRPr/>
          </a:p>
        </p:txBody>
      </p:sp>
    </p:spTree>
    <p:extLst>
      <p:ext uri="{BB962C8B-B14F-4D97-AF65-F5344CB8AC3E}">
        <p14:creationId xmlns:p14="http://schemas.microsoft.com/office/powerpoint/2010/main" val="2852243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80C58-609E-625E-8C5C-C76314116A20}"/>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D54A9AE6-8CE3-735A-6B3C-60049467E2D6}"/>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FCEB69AD-4EED-27AB-E787-42DF6DE8CA1F}"/>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5AF4B99D-017B-C1F2-ED59-20BCBDE1BD69}"/>
              </a:ext>
            </a:extLst>
          </p:cNvPr>
          <p:cNvSpPr>
            <a:spLocks noGrp="1"/>
          </p:cNvSpPr>
          <p:nvPr>
            <p:ph type="sldNum" sz="quarter" idx="10"/>
          </p:nvPr>
        </p:nvSpPr>
        <p:spPr bwMode="auto"/>
        <p:txBody>
          <a:bodyPr/>
          <a:lstStyle/>
          <a:p>
            <a:pPr>
              <a:defRPr/>
            </a:pPr>
            <a:fld id="{C6F4AEB7-4E91-E7D3-7D4F-5E10B7B2EC63}" type="slidenum">
              <a:rPr/>
              <a:t>41</a:t>
            </a:fld>
            <a:endParaRPr/>
          </a:p>
        </p:txBody>
      </p:sp>
    </p:spTree>
    <p:extLst>
      <p:ext uri="{BB962C8B-B14F-4D97-AF65-F5344CB8AC3E}">
        <p14:creationId xmlns:p14="http://schemas.microsoft.com/office/powerpoint/2010/main" val="9321387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91797987" name="Folienbildplatzhalter 1"/>
          <p:cNvSpPr>
            <a:spLocks noGrp="1" noRot="1" noChangeAspect="1"/>
          </p:cNvSpPr>
          <p:nvPr>
            <p:ph type="sldImg"/>
          </p:nvPr>
        </p:nvSpPr>
        <p:spPr bwMode="auto"/>
      </p:sp>
      <p:sp>
        <p:nvSpPr>
          <p:cNvPr id="477584671" name="Notizenplatzhalter 2"/>
          <p:cNvSpPr>
            <a:spLocks noGrp="1"/>
          </p:cNvSpPr>
          <p:nvPr>
            <p:ph type="body" idx="1"/>
          </p:nvPr>
        </p:nvSpPr>
        <p:spPr bwMode="auto"/>
        <p:txBody>
          <a:bodyPr/>
          <a:lstStyle/>
          <a:p>
            <a:pPr>
              <a:defRPr/>
            </a:pPr>
            <a:r>
              <a:rPr lang="de-DE"/>
              <a:t>Von meiner Erfahrung hierhin, ist der Weg noch nicht so ganz klar. Das noch schärfen.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77792476" name="Folienbildplatzhalter 1"/>
          <p:cNvSpPr>
            <a:spLocks noGrp="1" noRot="1" noChangeAspect="1"/>
          </p:cNvSpPr>
          <p:nvPr>
            <p:ph type="sldImg"/>
          </p:nvPr>
        </p:nvSpPr>
        <p:spPr bwMode="auto"/>
      </p:sp>
      <p:sp>
        <p:nvSpPr>
          <p:cNvPr id="485130265" name="Notizenplatzhalter 2"/>
          <p:cNvSpPr>
            <a:spLocks noGrp="1"/>
          </p:cNvSpPr>
          <p:nvPr>
            <p:ph type="body" idx="1"/>
          </p:nvPr>
        </p:nvSpPr>
        <p:spPr bwMode="auto"/>
        <p:txBody>
          <a:bodyPr/>
          <a:lstStyle/>
          <a:p>
            <a:pPr>
              <a:defRPr/>
            </a:pPr>
            <a:endParaRPr lang="en-US"/>
          </a:p>
        </p:txBody>
      </p:sp>
      <p:sp>
        <p:nvSpPr>
          <p:cNvPr id="1740876961" name="Foliennummernplatzhalter 3"/>
          <p:cNvSpPr>
            <a:spLocks noGrp="1"/>
          </p:cNvSpPr>
          <p:nvPr>
            <p:ph type="sldNum" sz="quarter" idx="5"/>
          </p:nvPr>
        </p:nvSpPr>
        <p:spPr bwMode="auto"/>
        <p:txBody>
          <a:bodyPr/>
          <a:lstStyle/>
          <a:p>
            <a:pPr rtl="0">
              <a:defRPr/>
            </a:pPr>
            <a:fld id="{C37D7554-D10C-4E29-B8E6-BB7111FA614F}" type="slidenum">
              <a:rPr lang="de-DE"/>
              <a:t>43</a:t>
            </a:fld>
            <a:endParaRPr 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485368080" name="Folienbildplatzhalter 1"/>
          <p:cNvSpPr>
            <a:spLocks noGrp="1" noRot="1" noChangeAspect="1"/>
          </p:cNvSpPr>
          <p:nvPr>
            <p:ph type="sldImg"/>
          </p:nvPr>
        </p:nvSpPr>
        <p:spPr bwMode="auto"/>
      </p:sp>
      <p:sp>
        <p:nvSpPr>
          <p:cNvPr id="1495107591" name="Notizenplatzhalter 2"/>
          <p:cNvSpPr>
            <a:spLocks noGrp="1"/>
          </p:cNvSpPr>
          <p:nvPr>
            <p:ph type="body" idx="1"/>
          </p:nvPr>
        </p:nvSpPr>
        <p:spPr bwMode="auto"/>
        <p:txBody>
          <a:bodyPr/>
          <a:lstStyle/>
          <a:p>
            <a:pPr marL="0" marR="0" lvl="0" indent="0" algn="l" defTabSz="914400" rtl="0">
              <a:lnSpc>
                <a:spcPct val="100000"/>
              </a:lnSpc>
              <a:spcBef>
                <a:spcPts val="0"/>
              </a:spcBef>
              <a:spcAft>
                <a:spcPts val="0"/>
              </a:spcAft>
              <a:buClrTx/>
              <a:buSzTx/>
              <a:buFontTx/>
              <a:buNone/>
              <a:defRPr/>
            </a:pPr>
            <a:r>
              <a:rPr lang="de-DE"/>
              <a:t>Die sind gut, weil sie alle dasselbe Grundmuster tragen: Nicht „ich sehe, was gerade in dir passiert“, sondern „bitte unterbrich deinen inneren Zustand und passe dich an“. Das baut kein Zelt mit Gewalt, sondern mit Wiederholung. Irgendwann lernt das Kind: Mein echtes Erleben ist weniger wichtig als die Form, die erwartet wird.</a:t>
            </a:r>
            <a:endParaRPr lang="en-US"/>
          </a:p>
        </p:txBody>
      </p:sp>
      <p:sp>
        <p:nvSpPr>
          <p:cNvPr id="782444899" name="Foliennummernplatzhalter 3"/>
          <p:cNvSpPr>
            <a:spLocks noGrp="1"/>
          </p:cNvSpPr>
          <p:nvPr>
            <p:ph type="sldNum" sz="quarter" idx="5"/>
          </p:nvPr>
        </p:nvSpPr>
        <p:spPr bwMode="auto"/>
        <p:txBody>
          <a:bodyPr/>
          <a:lstStyle/>
          <a:p>
            <a:pPr rtl="0">
              <a:defRPr/>
            </a:pPr>
            <a:fld id="{C37D7554-D10C-4E29-B8E6-BB7111FA614F}" type="slidenum">
              <a:rPr lang="de-DE"/>
              <a:t>44</a:t>
            </a:fld>
            <a:endParaRPr 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1C700AC-29B7-0B5F-8346-F0B682F10D16}" type="slidenum">
              <a:rPr/>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66BE7FD-1785-B058-0EAE-74CE912BD8EA}" type="slidenum">
              <a:rPr/>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28200EB-3E22-0E85-D4B3-D9ABAD0DB6C3}" type="slidenum">
              <a:rPr/>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C45FBEA-4591-66F1-FD59-0719F829C14C}" type="slidenum">
              <a:rPr/>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3DEE314-BFBC-13C1-A393-4132621CFA2F}" type="slidenum">
              <a:rPr/>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E6F47E4-E24E-68C1-4ACF-223803BF5FAC}" type="slidenum">
              <a:rPr/>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5774CE6-4402-CE53-54F4-5D65CDD11479}" type="slidenum">
              <a:rPr/>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49075CF-CAE7-5DA0-C34D-73A2E773BB47}" type="slidenum">
              <a:rPr/>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AF0A61E-C0C7-8001-3CCD-3A2BB4E448D3}" type="slidenum">
              <a:rPr/>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77792476" name="Folienbildplatzhalter 1"/>
          <p:cNvSpPr>
            <a:spLocks noGrp="1" noRot="1" noChangeAspect="1"/>
          </p:cNvSpPr>
          <p:nvPr>
            <p:ph type="sldImg"/>
          </p:nvPr>
        </p:nvSpPr>
        <p:spPr bwMode="auto"/>
      </p:sp>
      <p:sp>
        <p:nvSpPr>
          <p:cNvPr id="485130265" name="Notizenplatzhalter 2"/>
          <p:cNvSpPr>
            <a:spLocks noGrp="1"/>
          </p:cNvSpPr>
          <p:nvPr>
            <p:ph type="body" idx="1"/>
          </p:nvPr>
        </p:nvSpPr>
        <p:spPr bwMode="auto"/>
        <p:txBody>
          <a:bodyPr/>
          <a:lstStyle/>
          <a:p>
            <a:pPr>
              <a:defRPr/>
            </a:pPr>
            <a:endParaRPr lang="en-US"/>
          </a:p>
        </p:txBody>
      </p:sp>
      <p:sp>
        <p:nvSpPr>
          <p:cNvPr id="1740876961" name="Foliennummernplatzhalter 3"/>
          <p:cNvSpPr>
            <a:spLocks noGrp="1"/>
          </p:cNvSpPr>
          <p:nvPr>
            <p:ph type="sldNum" sz="quarter" idx="5"/>
          </p:nvPr>
        </p:nvSpPr>
        <p:spPr bwMode="auto"/>
        <p:txBody>
          <a:bodyPr/>
          <a:lstStyle/>
          <a:p>
            <a:pPr rtl="0">
              <a:defRPr/>
            </a:pPr>
            <a:fld id="{C37D7554-D10C-4E29-B8E6-BB7111FA614F}" type="slidenum">
              <a:rPr lang="de-DE"/>
              <a:t>53</a:t>
            </a:fld>
            <a:endParaRPr lang="de-DE"/>
          </a:p>
        </p:txBody>
      </p:sp>
    </p:spTree>
    <p:extLst>
      <p:ext uri="{BB962C8B-B14F-4D97-AF65-F5344CB8AC3E}">
        <p14:creationId xmlns:p14="http://schemas.microsoft.com/office/powerpoint/2010/main" val="11862568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745868495" name="Folienbildplatzhalter 1"/>
          <p:cNvSpPr>
            <a:spLocks noGrp="1" noRot="1" noChangeAspect="1"/>
          </p:cNvSpPr>
          <p:nvPr>
            <p:ph type="sldImg"/>
          </p:nvPr>
        </p:nvSpPr>
        <p:spPr bwMode="auto"/>
      </p:sp>
      <p:sp>
        <p:nvSpPr>
          <p:cNvPr id="857135876" name="Notizenplatzhalter 2"/>
          <p:cNvSpPr>
            <a:spLocks noGrp="1"/>
          </p:cNvSpPr>
          <p:nvPr>
            <p:ph type="body" idx="1"/>
          </p:nvPr>
        </p:nvSpPr>
        <p:spPr bwMode="auto"/>
        <p:txBody>
          <a:bodyPr/>
          <a:lstStyle/>
          <a:p>
            <a:pPr>
              <a:defRPr/>
            </a:pPr>
            <a:r>
              <a:rPr dirty="0"/>
              <a:t>Micropattern </a:t>
            </a:r>
            <a:r>
              <a:rPr dirty="0" err="1"/>
              <a:t>shows</a:t>
            </a:r>
            <a:r>
              <a:rPr dirty="0"/>
              <a:t> in </a:t>
            </a:r>
            <a:r>
              <a:rPr dirty="0" err="1"/>
              <a:t>Macropattern</a:t>
            </a:r>
            <a:endParaRPr dirty="0"/>
          </a:p>
        </p:txBody>
      </p:sp>
      <p:sp>
        <p:nvSpPr>
          <p:cNvPr id="80648961" name="Foliennummernplatzhalter 3"/>
          <p:cNvSpPr>
            <a:spLocks noGrp="1"/>
          </p:cNvSpPr>
          <p:nvPr>
            <p:ph type="sldNum" sz="quarter" idx="5"/>
          </p:nvPr>
        </p:nvSpPr>
        <p:spPr bwMode="auto"/>
        <p:txBody>
          <a:bodyPr/>
          <a:lstStyle/>
          <a:p>
            <a:pPr rtl="0">
              <a:defRPr/>
            </a:pPr>
            <a:fld id="{C37D7554-D10C-4E29-B8E6-BB7111FA614F}" type="slidenum">
              <a:rPr lang="de-DE"/>
              <a:t>54</a:t>
            </a:fld>
            <a:endParaRPr lang="de-D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81296427" name="Folienbildplatzhalter 1"/>
          <p:cNvSpPr>
            <a:spLocks noGrp="1" noRot="1" noChangeAspect="1"/>
          </p:cNvSpPr>
          <p:nvPr>
            <p:ph type="sldImg"/>
          </p:nvPr>
        </p:nvSpPr>
        <p:spPr bwMode="auto"/>
      </p:sp>
      <p:sp>
        <p:nvSpPr>
          <p:cNvPr id="1595210188" name="Notizenplatzhalter 2"/>
          <p:cNvSpPr>
            <a:spLocks noGrp="1"/>
          </p:cNvSpPr>
          <p:nvPr>
            <p:ph type="body" idx="1"/>
          </p:nvPr>
        </p:nvSpPr>
        <p:spPr bwMode="auto"/>
        <p:txBody>
          <a:bodyPr/>
          <a:lstStyle/>
          <a:p>
            <a:pPr>
              <a:defRPr/>
            </a:pPr>
            <a:r>
              <a:rPr lang="de-DE"/>
              <a:t>This is the technical perspective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D2B7244-0A55-EB66-A5DD-F6B68B22A4DF}" type="slidenum">
              <a:rPr/>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405926967" name="Folienbildplatzhalter 1"/>
          <p:cNvSpPr>
            <a:spLocks noGrp="1" noRot="1" noChangeAspect="1"/>
          </p:cNvSpPr>
          <p:nvPr>
            <p:ph type="sldImg"/>
          </p:nvPr>
        </p:nvSpPr>
        <p:spPr bwMode="auto"/>
      </p:sp>
      <p:sp>
        <p:nvSpPr>
          <p:cNvPr id="2121740117" name="Notizenplatzhalter 2"/>
          <p:cNvSpPr>
            <a:spLocks noGrp="1"/>
          </p:cNvSpPr>
          <p:nvPr>
            <p:ph type="body" idx="1"/>
          </p:nvPr>
        </p:nvSpPr>
        <p:spPr bwMode="auto"/>
        <p:txBody>
          <a:bodyPr/>
          <a:lstStyle/>
          <a:p>
            <a:pPr>
              <a:defRPr/>
            </a:pPr>
            <a:r>
              <a:rPr lang="en-US"/>
              <a:t>Maybe sth about the hamster wheel … it’s the continuous proof of worth, because my identity was rejected</a:t>
            </a:r>
            <a:endParaRPr/>
          </a:p>
          <a:p>
            <a:pPr>
              <a:defRPr/>
            </a:pPr>
            <a:endParaRPr lang="en-US"/>
          </a:p>
          <a:p>
            <a:pPr>
              <a:defRPr/>
            </a:pPr>
            <a:r>
              <a:rPr lang="en-US"/>
              <a:t>??? Hamster wheel cards? Most liekely not fast enough</a:t>
            </a:r>
            <a:endParaRPr/>
          </a:p>
        </p:txBody>
      </p:sp>
      <p:sp>
        <p:nvSpPr>
          <p:cNvPr id="1678525183" name="Foliennummernplatzhalter 3"/>
          <p:cNvSpPr>
            <a:spLocks noGrp="1"/>
          </p:cNvSpPr>
          <p:nvPr>
            <p:ph type="sldNum" sz="quarter" idx="5"/>
          </p:nvPr>
        </p:nvSpPr>
        <p:spPr bwMode="auto"/>
        <p:txBody>
          <a:bodyPr/>
          <a:lstStyle/>
          <a:p>
            <a:pPr rtl="0">
              <a:defRPr/>
            </a:pPr>
            <a:fld id="{C37D7554-D10C-4E29-B8E6-BB7111FA614F}" type="slidenum">
              <a:rPr lang="de-DE"/>
              <a:t>57</a:t>
            </a:fld>
            <a:endParaRPr lang="de-D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999064275" name="Folienbildplatzhalter 1"/>
          <p:cNvSpPr>
            <a:spLocks noGrp="1" noRot="1" noChangeAspect="1"/>
          </p:cNvSpPr>
          <p:nvPr>
            <p:ph type="sldImg"/>
          </p:nvPr>
        </p:nvSpPr>
        <p:spPr bwMode="auto"/>
      </p:sp>
      <p:sp>
        <p:nvSpPr>
          <p:cNvPr id="801454876" name="Notizenplatzhalter 2"/>
          <p:cNvSpPr>
            <a:spLocks noGrp="1"/>
          </p:cNvSpPr>
          <p:nvPr>
            <p:ph type="body" idx="1"/>
          </p:nvPr>
        </p:nvSpPr>
        <p:spPr bwMode="auto"/>
        <p:txBody>
          <a:bodyPr/>
          <a:lstStyle/>
          <a:p>
            <a:pPr>
              <a:defRPr/>
            </a:pPr>
            <a:r>
              <a:rPr dirty="0"/>
              <a:t>In 97% </a:t>
            </a:r>
            <a:r>
              <a:rPr dirty="0" err="1"/>
              <a:t>of</a:t>
            </a:r>
            <a:r>
              <a:rPr dirty="0"/>
              <a:t> </a:t>
            </a:r>
            <a:r>
              <a:rPr dirty="0" err="1"/>
              <a:t>times</a:t>
            </a:r>
            <a:r>
              <a:rPr dirty="0"/>
              <a:t> </a:t>
            </a:r>
            <a:r>
              <a:rPr dirty="0" err="1"/>
              <a:t>if</a:t>
            </a:r>
            <a:r>
              <a:rPr dirty="0"/>
              <a:t> I </a:t>
            </a:r>
            <a:r>
              <a:rPr dirty="0" err="1"/>
              <a:t>ask</a:t>
            </a:r>
            <a:r>
              <a:rPr dirty="0"/>
              <a:t> </a:t>
            </a:r>
            <a:r>
              <a:rPr dirty="0" err="1"/>
              <a:t>people</a:t>
            </a:r>
            <a:r>
              <a:rPr dirty="0"/>
              <a:t> "</a:t>
            </a:r>
            <a:r>
              <a:rPr dirty="0" err="1"/>
              <a:t>if</a:t>
            </a:r>
            <a:r>
              <a:rPr dirty="0"/>
              <a:t> </a:t>
            </a:r>
            <a:r>
              <a:rPr dirty="0" err="1"/>
              <a:t>you</a:t>
            </a:r>
            <a:r>
              <a:rPr dirty="0"/>
              <a:t> </a:t>
            </a:r>
            <a:r>
              <a:rPr dirty="0" err="1"/>
              <a:t>would</a:t>
            </a:r>
            <a:r>
              <a:rPr dirty="0"/>
              <a:t> </a:t>
            </a:r>
            <a:r>
              <a:rPr dirty="0" err="1"/>
              <a:t>enough</a:t>
            </a:r>
            <a:r>
              <a:rPr dirty="0"/>
              <a:t> </a:t>
            </a:r>
            <a:r>
              <a:rPr dirty="0" err="1"/>
              <a:t>money</a:t>
            </a:r>
            <a:r>
              <a:rPr dirty="0"/>
              <a:t> </a:t>
            </a:r>
            <a:r>
              <a:rPr lang="de-DE" dirty="0"/>
              <a:t>–</a:t>
            </a:r>
            <a:r>
              <a:rPr dirty="0"/>
              <a:t> </a:t>
            </a:r>
            <a:r>
              <a:rPr dirty="0" err="1"/>
              <a:t>there</a:t>
            </a:r>
            <a:r>
              <a:rPr dirty="0"/>
              <a:t> </a:t>
            </a:r>
            <a:r>
              <a:rPr dirty="0" err="1"/>
              <a:t>is</a:t>
            </a:r>
            <a:r>
              <a:rPr dirty="0"/>
              <a:t> </a:t>
            </a:r>
            <a:r>
              <a:rPr dirty="0" err="1"/>
              <a:t>no</a:t>
            </a:r>
            <a:r>
              <a:rPr dirty="0"/>
              <a:t> </a:t>
            </a:r>
            <a:r>
              <a:rPr dirty="0" err="1"/>
              <a:t>scarcity</a:t>
            </a:r>
            <a:r>
              <a:rPr dirty="0"/>
              <a:t> in </a:t>
            </a:r>
            <a:r>
              <a:rPr dirty="0" err="1"/>
              <a:t>your</a:t>
            </a:r>
            <a:r>
              <a:rPr dirty="0"/>
              <a:t> </a:t>
            </a:r>
            <a:r>
              <a:rPr dirty="0" err="1"/>
              <a:t>life</a:t>
            </a:r>
            <a:r>
              <a:rPr dirty="0"/>
              <a:t> </a:t>
            </a:r>
            <a:r>
              <a:rPr lang="de-DE" dirty="0"/>
              <a:t>–</a:t>
            </a:r>
            <a:r>
              <a:rPr dirty="0"/>
              <a:t> </a:t>
            </a:r>
            <a:r>
              <a:rPr dirty="0" err="1"/>
              <a:t>would</a:t>
            </a:r>
            <a:r>
              <a:rPr dirty="0"/>
              <a:t> </a:t>
            </a:r>
            <a:r>
              <a:rPr dirty="0" err="1"/>
              <a:t>you</a:t>
            </a:r>
            <a:r>
              <a:rPr dirty="0"/>
              <a:t> do </a:t>
            </a:r>
            <a:r>
              <a:rPr dirty="0" err="1"/>
              <a:t>the</a:t>
            </a:r>
            <a:r>
              <a:rPr dirty="0"/>
              <a:t> </a:t>
            </a:r>
            <a:r>
              <a:rPr dirty="0" err="1"/>
              <a:t>job</a:t>
            </a:r>
            <a:r>
              <a:rPr dirty="0"/>
              <a:t> </a:t>
            </a:r>
            <a:r>
              <a:rPr dirty="0" err="1"/>
              <a:t>you</a:t>
            </a:r>
            <a:r>
              <a:rPr dirty="0"/>
              <a:t> </a:t>
            </a:r>
            <a:r>
              <a:rPr dirty="0" err="1"/>
              <a:t>are</a:t>
            </a:r>
            <a:r>
              <a:rPr dirty="0"/>
              <a:t> </a:t>
            </a:r>
            <a:r>
              <a:rPr dirty="0" err="1"/>
              <a:t>doing</a:t>
            </a:r>
            <a:r>
              <a:rPr dirty="0"/>
              <a:t>?" The </a:t>
            </a:r>
            <a:r>
              <a:rPr dirty="0" err="1"/>
              <a:t>answer</a:t>
            </a:r>
            <a:r>
              <a:rPr dirty="0"/>
              <a:t> </a:t>
            </a:r>
            <a:r>
              <a:rPr dirty="0" err="1"/>
              <a:t>is</a:t>
            </a:r>
            <a:r>
              <a:rPr dirty="0"/>
              <a:t> "</a:t>
            </a:r>
            <a:r>
              <a:rPr dirty="0" err="1"/>
              <a:t>no</a:t>
            </a:r>
            <a:r>
              <a:rPr dirty="0"/>
              <a:t>"</a:t>
            </a:r>
          </a:p>
        </p:txBody>
      </p:sp>
      <p:sp>
        <p:nvSpPr>
          <p:cNvPr id="1009480923" name="Foliennummernplatzhalter 3"/>
          <p:cNvSpPr>
            <a:spLocks noGrp="1"/>
          </p:cNvSpPr>
          <p:nvPr>
            <p:ph type="sldNum" sz="quarter" idx="5"/>
          </p:nvPr>
        </p:nvSpPr>
        <p:spPr bwMode="auto"/>
        <p:txBody>
          <a:bodyPr/>
          <a:lstStyle/>
          <a:p>
            <a:pPr rtl="0">
              <a:defRPr/>
            </a:pPr>
            <a:fld id="{C37D7554-D10C-4E29-B8E6-BB7111FA614F}" type="slidenum">
              <a:rPr lang="de-DE"/>
              <a:t>58</a:t>
            </a:fld>
            <a:endParaRPr lang="de-D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2442786" name="Folienbildplatzhalter 1"/>
          <p:cNvSpPr>
            <a:spLocks noGrp="1" noRot="1" noChangeAspect="1"/>
          </p:cNvSpPr>
          <p:nvPr>
            <p:ph type="sldImg"/>
          </p:nvPr>
        </p:nvSpPr>
        <p:spPr bwMode="auto"/>
      </p:sp>
      <p:sp>
        <p:nvSpPr>
          <p:cNvPr id="247504250" name="Notizenplatzhalter 2"/>
          <p:cNvSpPr>
            <a:spLocks noGrp="1"/>
          </p:cNvSpPr>
          <p:nvPr>
            <p:ph type="body" idx="1"/>
          </p:nvPr>
        </p:nvSpPr>
        <p:spPr bwMode="auto"/>
        <p:txBody>
          <a:bodyPr/>
          <a:lstStyle/>
          <a:p>
            <a:pPr>
              <a:defRPr/>
            </a:pPr>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640396814" name="Folienbildplatzhalter 1"/>
          <p:cNvSpPr>
            <a:spLocks noGrp="1" noRot="1" noChangeAspect="1"/>
          </p:cNvSpPr>
          <p:nvPr>
            <p:ph type="sldImg"/>
          </p:nvPr>
        </p:nvSpPr>
        <p:spPr bwMode="auto"/>
      </p:sp>
      <p:sp>
        <p:nvSpPr>
          <p:cNvPr id="147726755" name="Notizenplatzhalter 2"/>
          <p:cNvSpPr>
            <a:spLocks noGrp="1"/>
          </p:cNvSpPr>
          <p:nvPr>
            <p:ph type="body" idx="1"/>
          </p:nvPr>
        </p:nvSpPr>
        <p:spPr bwMode="auto"/>
        <p:txBody>
          <a:bodyPr/>
          <a:lstStyle/>
          <a:p>
            <a:pPr>
              <a:defRPr/>
            </a:pPr>
            <a:r>
              <a:rPr lang="en-US"/>
              <a:t>Even as Keynote-Expert: Let’s be honest …</a:t>
            </a:r>
            <a:endParaRPr/>
          </a:p>
          <a:p>
            <a:pPr>
              <a:defRPr/>
            </a:pPr>
            <a:r>
              <a:rPr lang="en-US"/>
              <a:t>Now that I am standing here, I don’t know what to say. Even for me, everything is changing too fast. Every week 30 new tools.</a:t>
            </a:r>
            <a:endParaRPr/>
          </a:p>
        </p:txBody>
      </p:sp>
      <p:sp>
        <p:nvSpPr>
          <p:cNvPr id="1633575216" name="Foliennummernplatzhalter 3"/>
          <p:cNvSpPr>
            <a:spLocks noGrp="1"/>
          </p:cNvSpPr>
          <p:nvPr>
            <p:ph type="sldNum" sz="quarter" idx="5"/>
          </p:nvPr>
        </p:nvSpPr>
        <p:spPr bwMode="auto"/>
        <p:txBody>
          <a:bodyPr/>
          <a:lstStyle/>
          <a:p>
            <a:pPr rtl="0">
              <a:defRPr/>
            </a:pPr>
            <a:fld id="{C37D7554-D10C-4E29-B8E6-BB7111FA614F}" type="slidenum">
              <a:rPr lang="de-DE"/>
              <a:t>6</a:t>
            </a:fld>
            <a:endParaRPr lang="de-DE"/>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36479525" name="Folienbildplatzhalter 1"/>
          <p:cNvSpPr>
            <a:spLocks noGrp="1" noRot="1" noChangeAspect="1"/>
          </p:cNvSpPr>
          <p:nvPr>
            <p:ph type="sldImg"/>
          </p:nvPr>
        </p:nvSpPr>
        <p:spPr bwMode="auto"/>
      </p:sp>
      <p:sp>
        <p:nvSpPr>
          <p:cNvPr id="53366275" name="Notizenplatzhalter 2"/>
          <p:cNvSpPr>
            <a:spLocks noGrp="1"/>
          </p:cNvSpPr>
          <p:nvPr>
            <p:ph type="body" idx="1"/>
          </p:nvPr>
        </p:nvSpPr>
        <p:spPr bwMode="auto"/>
        <p:txBody>
          <a:bodyPr/>
          <a:lstStyle/>
          <a:p>
            <a:pPr>
              <a:defRPr/>
            </a:pPr>
            <a:endParaRPr lang="de-DE"/>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28778958" name="Folienbildplatzhalter 1"/>
          <p:cNvSpPr>
            <a:spLocks noGrp="1" noRot="1" noChangeAspect="1"/>
          </p:cNvSpPr>
          <p:nvPr>
            <p:ph type="sldImg"/>
          </p:nvPr>
        </p:nvSpPr>
        <p:spPr bwMode="auto"/>
      </p:sp>
      <p:sp>
        <p:nvSpPr>
          <p:cNvPr id="1606410984" name="Notizenplatzhalter 2"/>
          <p:cNvSpPr>
            <a:spLocks noGrp="1"/>
          </p:cNvSpPr>
          <p:nvPr>
            <p:ph type="body" idx="1"/>
          </p:nvPr>
        </p:nvSpPr>
        <p:spPr bwMode="auto"/>
        <p:txBody>
          <a:bodyPr/>
          <a:lstStyle/>
          <a:p>
            <a:pPr>
              <a:defRPr/>
            </a:pPr>
            <a:r>
              <a:rPr lang="en-US"/>
              <a:t>Clinging to sth we never wanted</a:t>
            </a:r>
            <a:endParaRPr/>
          </a:p>
        </p:txBody>
      </p:sp>
      <p:sp>
        <p:nvSpPr>
          <p:cNvPr id="1895384671" name="Foliennummernplatzhalter 3"/>
          <p:cNvSpPr>
            <a:spLocks noGrp="1"/>
          </p:cNvSpPr>
          <p:nvPr>
            <p:ph type="sldNum" sz="quarter" idx="5"/>
          </p:nvPr>
        </p:nvSpPr>
        <p:spPr bwMode="auto"/>
        <p:txBody>
          <a:bodyPr/>
          <a:lstStyle/>
          <a:p>
            <a:pPr rtl="0">
              <a:defRPr/>
            </a:pPr>
            <a:fld id="{C37D7554-D10C-4E29-B8E6-BB7111FA614F}" type="slidenum">
              <a:rPr lang="de-DE"/>
              <a:t>61</a:t>
            </a:fld>
            <a:endParaRPr lang="de-DE"/>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29746317" name="Folienbildplatzhalter 1"/>
          <p:cNvSpPr>
            <a:spLocks noGrp="1" noRot="1" noChangeAspect="1"/>
          </p:cNvSpPr>
          <p:nvPr>
            <p:ph type="sldImg"/>
          </p:nvPr>
        </p:nvSpPr>
        <p:spPr bwMode="auto"/>
      </p:sp>
      <p:sp>
        <p:nvSpPr>
          <p:cNvPr id="1985368643" name="Notizenplatzhalter 2"/>
          <p:cNvSpPr>
            <a:spLocks noGrp="1"/>
          </p:cNvSpPr>
          <p:nvPr>
            <p:ph type="body" idx="1"/>
          </p:nvPr>
        </p:nvSpPr>
        <p:spPr bwMode="auto"/>
        <p:txBody>
          <a:bodyPr/>
          <a:lstStyle/>
          <a:p>
            <a:pPr>
              <a:defRPr/>
            </a:pPr>
            <a:r>
              <a:rPr lang="en-US"/>
              <a:t>Clinging to sth we never wanted</a:t>
            </a:r>
            <a:endParaRPr/>
          </a:p>
        </p:txBody>
      </p:sp>
      <p:sp>
        <p:nvSpPr>
          <p:cNvPr id="877186490" name="Foliennummernplatzhalter 3"/>
          <p:cNvSpPr>
            <a:spLocks noGrp="1"/>
          </p:cNvSpPr>
          <p:nvPr>
            <p:ph type="sldNum" sz="quarter" idx="5"/>
          </p:nvPr>
        </p:nvSpPr>
        <p:spPr bwMode="auto"/>
        <p:txBody>
          <a:bodyPr/>
          <a:lstStyle/>
          <a:p>
            <a:pPr rtl="0">
              <a:defRPr/>
            </a:pPr>
            <a:fld id="{C37D7554-D10C-4E29-B8E6-BB7111FA614F}" type="slidenum">
              <a:rPr lang="de-DE"/>
              <a:t>62</a:t>
            </a:fld>
            <a:endParaRPr lang="de-DE"/>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63231297" name="Folienbildplatzhalter 1"/>
          <p:cNvSpPr>
            <a:spLocks noGrp="1" noRot="1" noChangeAspect="1"/>
          </p:cNvSpPr>
          <p:nvPr>
            <p:ph type="sldImg"/>
          </p:nvPr>
        </p:nvSpPr>
        <p:spPr bwMode="auto"/>
      </p:sp>
      <p:sp>
        <p:nvSpPr>
          <p:cNvPr id="569295940" name="Notizenplatzhalter 2"/>
          <p:cNvSpPr>
            <a:spLocks noGrp="1"/>
          </p:cNvSpPr>
          <p:nvPr>
            <p:ph type="body" idx="1"/>
          </p:nvPr>
        </p:nvSpPr>
        <p:spPr bwMode="auto"/>
        <p:txBody>
          <a:bodyPr/>
          <a:lstStyle/>
          <a:p>
            <a:pPr>
              <a:defRPr/>
            </a:pPr>
            <a:r>
              <a:rPr lang="en-US"/>
              <a:t>Machine repeats sth that is brilliantly defined. Perfect control. </a:t>
            </a:r>
            <a:endParaRPr/>
          </a:p>
        </p:txBody>
      </p:sp>
      <p:sp>
        <p:nvSpPr>
          <p:cNvPr id="414884537" name="Foliennummernplatzhalter 3"/>
          <p:cNvSpPr>
            <a:spLocks noGrp="1"/>
          </p:cNvSpPr>
          <p:nvPr>
            <p:ph type="sldNum" sz="quarter" idx="5"/>
          </p:nvPr>
        </p:nvSpPr>
        <p:spPr bwMode="auto"/>
        <p:txBody>
          <a:bodyPr/>
          <a:lstStyle/>
          <a:p>
            <a:pPr rtl="0">
              <a:defRPr/>
            </a:pPr>
            <a:fld id="{C37D7554-D10C-4E29-B8E6-BB7111FA614F}" type="slidenum">
              <a:rPr lang="de-DE"/>
              <a:t>63</a:t>
            </a:fld>
            <a:endParaRPr lang="de-DE"/>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20924754" name="Folienbildplatzhalter 1"/>
          <p:cNvSpPr>
            <a:spLocks noGrp="1" noRot="1" noChangeAspect="1"/>
          </p:cNvSpPr>
          <p:nvPr>
            <p:ph type="sldImg"/>
          </p:nvPr>
        </p:nvSpPr>
        <p:spPr bwMode="auto"/>
      </p:sp>
      <p:sp>
        <p:nvSpPr>
          <p:cNvPr id="2058828244" name="Notizenplatzhalter 2"/>
          <p:cNvSpPr>
            <a:spLocks noGrp="1"/>
          </p:cNvSpPr>
          <p:nvPr>
            <p:ph type="body" idx="1"/>
          </p:nvPr>
        </p:nvSpPr>
        <p:spPr bwMode="auto"/>
        <p:txBody>
          <a:bodyPr/>
          <a:lstStyle/>
          <a:p>
            <a:pPr>
              <a:defRPr/>
            </a:pPr>
            <a:r>
              <a:rPr lang="de-DE"/>
              <a:t>Die psychologischen Grundbedürfnisse sind Verbundenheit und Gestalt</a:t>
            </a:r>
            <a:endParaRPr/>
          </a:p>
          <a:p>
            <a:pPr marL="0" marR="0" lvl="0" indent="0" algn="l" defTabSz="914400" rtl="0">
              <a:lnSpc>
                <a:spcPct val="100000"/>
              </a:lnSpc>
              <a:spcBef>
                <a:spcPts val="0"/>
              </a:spcBef>
              <a:spcAft>
                <a:spcPts val="0"/>
              </a:spcAft>
              <a:buClrTx/>
              <a:buSzTx/>
              <a:buFontTx/>
              <a:buNone/>
              <a:defRPr/>
            </a:pPr>
            <a:endParaRPr lang="en-US"/>
          </a:p>
          <a:p>
            <a:pPr marL="0" marR="0" lvl="0" indent="0" algn="l" defTabSz="914400" rtl="0">
              <a:lnSpc>
                <a:spcPct val="100000"/>
              </a:lnSpc>
              <a:spcBef>
                <a:spcPts val="0"/>
              </a:spcBef>
              <a:spcAft>
                <a:spcPts val="0"/>
              </a:spcAft>
              <a:buClrTx/>
              <a:buSzTx/>
              <a:buFontTx/>
              <a:buNone/>
              <a:defRPr/>
            </a:pPr>
            <a:r>
              <a:rPr lang="en-US"/>
              <a:t>Self-Actualization is just the means for Community-Actualization (it’s not a value in itself)</a:t>
            </a:r>
            <a:endParaRPr/>
          </a:p>
          <a:p>
            <a:pPr>
              <a:defRPr/>
            </a:pPr>
            <a:r>
              <a:rPr lang="de-DE"/>
              <a:t>ung.</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F4C3775-ABAC-0B61-E147-6F948356CBE4}" type="slidenum">
              <a:rPr/>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85097733" name="Folienbildplatzhalter 1"/>
          <p:cNvSpPr>
            <a:spLocks noGrp="1" noRot="1" noChangeAspect="1"/>
          </p:cNvSpPr>
          <p:nvPr>
            <p:ph type="sldImg"/>
          </p:nvPr>
        </p:nvSpPr>
        <p:spPr bwMode="auto"/>
      </p:sp>
      <p:sp>
        <p:nvSpPr>
          <p:cNvPr id="119786845" name="Notizenplatzhalter 2"/>
          <p:cNvSpPr>
            <a:spLocks noGrp="1"/>
          </p:cNvSpPr>
          <p:nvPr>
            <p:ph type="body" idx="1"/>
          </p:nvPr>
        </p:nvSpPr>
        <p:spPr bwMode="auto"/>
        <p:txBody>
          <a:bodyPr/>
          <a:lstStyle/>
          <a:p>
            <a:pPr>
              <a:defRPr/>
            </a:pPr>
            <a:r>
              <a:rPr lang="en-US" dirty="0"/>
              <a:t>Everything in life had to take a back seat to work. We live under a sense of compulsion.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400477366" name="Folienbildplatzhalter 1"/>
          <p:cNvSpPr>
            <a:spLocks noGrp="1" noRot="1" noChangeAspect="1"/>
          </p:cNvSpPr>
          <p:nvPr>
            <p:ph type="sldImg"/>
          </p:nvPr>
        </p:nvSpPr>
        <p:spPr bwMode="auto"/>
      </p:sp>
      <p:sp>
        <p:nvSpPr>
          <p:cNvPr id="549555724" name="Notizenplatzhalter 2"/>
          <p:cNvSpPr>
            <a:spLocks noGrp="1"/>
          </p:cNvSpPr>
          <p:nvPr>
            <p:ph type="body" idx="1"/>
          </p:nvPr>
        </p:nvSpPr>
        <p:spPr bwMode="auto"/>
        <p:txBody>
          <a:bodyPr/>
          <a:lstStyle/>
          <a:p>
            <a:pPr>
              <a:defRPr/>
            </a:pPr>
            <a:endParaRPr lang="de-DE"/>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104867444" name="Folienbildplatzhalter 1"/>
          <p:cNvSpPr>
            <a:spLocks noGrp="1" noRot="1" noChangeAspect="1"/>
          </p:cNvSpPr>
          <p:nvPr>
            <p:ph type="sldImg"/>
          </p:nvPr>
        </p:nvSpPr>
        <p:spPr bwMode="auto"/>
      </p:sp>
      <p:sp>
        <p:nvSpPr>
          <p:cNvPr id="2126443360" name="Notizenplatzhalter 2"/>
          <p:cNvSpPr>
            <a:spLocks noGrp="1"/>
          </p:cNvSpPr>
          <p:nvPr>
            <p:ph type="body" idx="1"/>
          </p:nvPr>
        </p:nvSpPr>
        <p:spPr bwMode="auto"/>
        <p:txBody>
          <a:bodyPr/>
          <a:lstStyle/>
          <a:p>
            <a:pPr>
              <a:defRPr/>
            </a:pPr>
            <a:endParaRPr lang="de-DE"/>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9C28CD0-7CF3-997F-472D-FFE7DC5F7991}" type="slidenum">
              <a:rPr/>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54201456" name="Folienbildplatzhalter 1"/>
          <p:cNvSpPr>
            <a:spLocks noGrp="1" noRot="1" noChangeAspect="1"/>
          </p:cNvSpPr>
          <p:nvPr>
            <p:ph type="sldImg"/>
          </p:nvPr>
        </p:nvSpPr>
        <p:spPr bwMode="auto"/>
      </p:sp>
      <p:sp>
        <p:nvSpPr>
          <p:cNvPr id="279044678" name="Notizenplatzhalter 2"/>
          <p:cNvSpPr>
            <a:spLocks noGrp="1"/>
          </p:cNvSpPr>
          <p:nvPr>
            <p:ph type="body" idx="1"/>
          </p:nvPr>
        </p:nvSpPr>
        <p:spPr bwMode="auto"/>
        <p:txBody>
          <a:bodyPr/>
          <a:lstStyle/>
          <a:p>
            <a:pPr>
              <a:defRPr/>
            </a:pPr>
            <a:r>
              <a:rPr lang="de-DE" b="1"/>
              <a:t>Phase 1: Klassische Algorithmen (bis ca. 2012)</a:t>
            </a:r>
            <a:endParaRPr/>
          </a:p>
          <a:p>
            <a:pPr>
              <a:defRPr/>
            </a:pPr>
            <a:r>
              <a:rPr lang="de-DE"/>
              <a:t>In den frühen ADAS-Systemen (Spurhalteassistent, Verkehrszeichenerkennung, ACC, Notbremsassistent) bestand die Wahrnehmungskette fast ausschließlich aus handentwickelten Algorithmen:</a:t>
            </a:r>
            <a:endParaRPr/>
          </a:p>
          <a:p>
            <a:pPr>
              <a:buFont typeface="Arial"/>
              <a:buChar char="•"/>
              <a:defRPr/>
            </a:pPr>
            <a:r>
              <a:rPr lang="de-DE"/>
              <a:t>Kantendetektion (Canny) </a:t>
            </a:r>
            <a:endParaRPr/>
          </a:p>
          <a:p>
            <a:pPr>
              <a:buFont typeface="Arial"/>
              <a:buChar char="•"/>
              <a:defRPr/>
            </a:pPr>
            <a:r>
              <a:rPr lang="de-DE"/>
              <a:t>Hough-Transformation für Fahrspuren </a:t>
            </a:r>
            <a:endParaRPr/>
          </a:p>
          <a:p>
            <a:pPr>
              <a:buFont typeface="Arial"/>
              <a:buChar char="•"/>
              <a:defRPr/>
            </a:pPr>
            <a:r>
              <a:rPr lang="de-DE"/>
              <a:t>SIFT, SURF, Haar-Features </a:t>
            </a:r>
            <a:endParaRPr/>
          </a:p>
          <a:p>
            <a:pPr>
              <a:buFont typeface="Arial"/>
              <a:buChar char="•"/>
              <a:defRPr/>
            </a:pPr>
            <a:r>
              <a:rPr lang="de-DE"/>
              <a:t>Template Matching </a:t>
            </a:r>
            <a:endParaRPr/>
          </a:p>
          <a:p>
            <a:pPr>
              <a:buFont typeface="Arial"/>
              <a:buChar char="•"/>
              <a:defRPr/>
            </a:pPr>
            <a:r>
              <a:rPr lang="de-DE"/>
              <a:t>Kalman-Filter </a:t>
            </a:r>
            <a:endParaRPr/>
          </a:p>
          <a:p>
            <a:pPr>
              <a:buFont typeface="Arial"/>
              <a:buChar char="•"/>
              <a:defRPr/>
            </a:pPr>
            <a:r>
              <a:rPr lang="de-DE"/>
              <a:t>Radar-Tracking </a:t>
            </a:r>
            <a:endParaRPr/>
          </a:p>
          <a:p>
            <a:pPr>
              <a:buFont typeface="Arial"/>
              <a:buChar char="•"/>
              <a:defRPr/>
            </a:pPr>
            <a:r>
              <a:rPr lang="de-DE"/>
              <a:t>Regelbasierte Klassifikatoren </a:t>
            </a:r>
            <a:endParaRPr/>
          </a:p>
          <a:p>
            <a:pPr>
              <a:defRPr/>
            </a:pPr>
            <a:r>
              <a:rPr lang="de-DE"/>
              <a:t>Der typische Ansatz war:</a:t>
            </a:r>
            <a:endParaRPr/>
          </a:p>
          <a:p>
            <a:pPr>
              <a:defRPr/>
            </a:pPr>
            <a:r>
              <a:rPr lang="de-DE"/>
              <a:t>Sensor → Feature Extraction → Objektkandidat → Klassifikator → Tracking</a:t>
            </a:r>
            <a:endParaRPr/>
          </a:p>
          <a:p>
            <a:pPr>
              <a:defRPr/>
            </a:pPr>
            <a:r>
              <a:rPr lang="de-DE"/>
              <a:t>Jeder Schritt wurde von Ingenieuren explizit programmiert.</a:t>
            </a:r>
            <a:endParaRPr/>
          </a:p>
          <a:p>
            <a:pPr>
              <a:defRPr/>
            </a:pPr>
            <a:r>
              <a:rPr lang="de-DE"/>
              <a:t>Gerade bei Bosch, Continental, Valeo, ZF/TRW, Hella oder Mobileye bestand die Wahrnehmungskette damals überwiegend aus solchen Verfahren. </a:t>
            </a:r>
            <a:endParaRPr/>
          </a:p>
          <a:p>
            <a:pPr>
              <a:defRPr/>
            </a:pPr>
            <a:r>
              <a:rPr lang="de-DE" b="1"/>
              <a:t>Phase 2: Der ImageNet-Schock (2012–2015)</a:t>
            </a:r>
            <a:endParaRPr/>
          </a:p>
          <a:p>
            <a:pPr>
              <a:defRPr/>
            </a:pPr>
            <a:r>
              <a:rPr lang="de-DE"/>
              <a:t>2012 gewann das neuronale Netz AlexNet den ImageNet-Wettbewerb mit großem Abstand.</a:t>
            </a:r>
            <a:endParaRPr/>
          </a:p>
          <a:p>
            <a:pPr>
              <a:defRPr/>
            </a:pPr>
            <a:r>
              <a:rPr lang="de-DE"/>
              <a:t>Für die Computer-Vision-Community war das ein Schockmoment:</a:t>
            </a:r>
            <a:endParaRPr/>
          </a:p>
          <a:p>
            <a:pPr>
              <a:defRPr/>
            </a:pPr>
            <a:r>
              <a:rPr lang="de-DE"/>
              <a:t>Plötzlich waren neuronale Netze besser als die besten handgebauten Bildverarbeitungsverfahren.</a:t>
            </a:r>
            <a:endParaRPr/>
          </a:p>
          <a:p>
            <a:pPr>
              <a:defRPr/>
            </a:pPr>
            <a:r>
              <a:rPr lang="de-DE"/>
              <a:t>Innerhalb weniger Jahre wurden CNNs (Convolutional Neural Networks) zum dominierenden Forschungsansatz. </a:t>
            </a:r>
            <a:endParaRPr/>
          </a:p>
          <a:p>
            <a:pPr>
              <a:defRPr/>
            </a:pPr>
            <a:r>
              <a:rPr lang="de-DE"/>
              <a:t>Damals begann auch im Automotive-Bereich die Frage:</a:t>
            </a:r>
            <a:endParaRPr/>
          </a:p>
          <a:p>
            <a:pPr>
              <a:defRPr/>
            </a:pPr>
            <a:r>
              <a:rPr lang="de-DE"/>
              <a:t>Können wir statt Fahrspuren und Fahrzeuge explizit zu programmieren die Erkennung einfach lernen lassen?</a:t>
            </a:r>
            <a:endParaRPr/>
          </a:p>
          <a:p>
            <a:pPr>
              <a:defRPr/>
            </a:pPr>
            <a:r>
              <a:rPr lang="de-DE" b="1"/>
              <a:t>Phase 3: Erste Serienanwendungen (2015–2018)</a:t>
            </a:r>
            <a:endParaRPr/>
          </a:p>
          <a:p>
            <a:pPr>
              <a:defRPr/>
            </a:pPr>
            <a:r>
              <a:rPr lang="de-DE"/>
              <a:t>Ab etwa 2015 tauchten die ersten ernsthaften Deep-Learning-Projekte bei OEMs und Tier-1s auf.</a:t>
            </a:r>
            <a:endParaRPr/>
          </a:p>
          <a:p>
            <a:pPr>
              <a:defRPr/>
            </a:pPr>
            <a:r>
              <a:rPr lang="de-DE"/>
              <a:t>Typische Anwendungen:</a:t>
            </a:r>
            <a:endParaRPr/>
          </a:p>
          <a:p>
            <a:pPr>
              <a:buFont typeface="Arial"/>
              <a:buChar char="•"/>
              <a:defRPr/>
            </a:pPr>
            <a:r>
              <a:rPr lang="de-DE"/>
              <a:t>Verkehrszeichenerkennung </a:t>
            </a:r>
            <a:endParaRPr/>
          </a:p>
          <a:p>
            <a:pPr>
              <a:buFont typeface="Arial"/>
              <a:buChar char="•"/>
              <a:defRPr/>
            </a:pPr>
            <a:r>
              <a:rPr lang="de-DE"/>
              <a:t>Fußgängererkennung </a:t>
            </a:r>
            <a:endParaRPr/>
          </a:p>
          <a:p>
            <a:pPr>
              <a:buFont typeface="Arial"/>
              <a:buChar char="•"/>
              <a:defRPr/>
            </a:pPr>
            <a:r>
              <a:rPr lang="de-DE"/>
              <a:t>Fahrzeugklassifikation </a:t>
            </a:r>
            <a:endParaRPr/>
          </a:p>
          <a:p>
            <a:pPr>
              <a:buFont typeface="Arial"/>
              <a:buChar char="•"/>
              <a:defRPr/>
            </a:pPr>
            <a:r>
              <a:rPr lang="de-DE"/>
              <a:t>Freiraumerkennung </a:t>
            </a:r>
            <a:endParaRPr/>
          </a:p>
          <a:p>
            <a:pPr>
              <a:buFont typeface="Arial"/>
              <a:buChar char="•"/>
              <a:defRPr/>
            </a:pPr>
            <a:r>
              <a:rPr lang="de-DE"/>
              <a:t>Spurmarkierungserkennung </a:t>
            </a:r>
            <a:endParaRPr/>
          </a:p>
          <a:p>
            <a:pPr>
              <a:defRPr/>
            </a:pPr>
            <a:r>
              <a:rPr lang="de-DE"/>
              <a:t>Wichtig:</a:t>
            </a:r>
            <a:endParaRPr/>
          </a:p>
          <a:p>
            <a:pPr>
              <a:defRPr/>
            </a:pPr>
            <a:r>
              <a:rPr lang="de-DE"/>
              <a:t>Die neuronalen Netze </a:t>
            </a:r>
            <a:r>
              <a:rPr lang="de-DE" b="1"/>
              <a:t>ersetzten nicht das ganze System</a:t>
            </a:r>
            <a:r>
              <a:rPr lang="de-DE"/>
              <a:t>.</a:t>
            </a:r>
            <a:endParaRPr/>
          </a:p>
          <a:p>
            <a:pPr>
              <a:defRPr/>
            </a:pPr>
            <a:r>
              <a:rPr lang="de-DE"/>
              <a:t>Man hatte typischerweise:</a:t>
            </a:r>
            <a:endParaRPr/>
          </a:p>
          <a:p>
            <a:pPr>
              <a:buFont typeface="Arial"/>
              <a:buChar char="•"/>
              <a:defRPr/>
            </a:pPr>
            <a:r>
              <a:rPr lang="de-DE"/>
              <a:t>Klassisches Tracking </a:t>
            </a:r>
            <a:endParaRPr/>
          </a:p>
          <a:p>
            <a:pPr>
              <a:buFont typeface="Arial"/>
              <a:buChar char="•"/>
              <a:defRPr/>
            </a:pPr>
            <a:r>
              <a:rPr lang="de-DE"/>
              <a:t>Klassische Sensorfusion </a:t>
            </a:r>
            <a:endParaRPr/>
          </a:p>
          <a:p>
            <a:pPr>
              <a:buFont typeface="Arial"/>
              <a:buChar char="•"/>
              <a:defRPr/>
            </a:pPr>
            <a:r>
              <a:rPr lang="de-DE"/>
              <a:t>Klassische Zustandsautomaten </a:t>
            </a:r>
            <a:endParaRPr/>
          </a:p>
          <a:p>
            <a:pPr>
              <a:buFont typeface="Arial"/>
              <a:buChar char="•"/>
              <a:defRPr/>
            </a:pPr>
            <a:r>
              <a:rPr lang="de-DE"/>
              <a:t>Klassische Plausibilisierung </a:t>
            </a:r>
            <a:endParaRPr/>
          </a:p>
          <a:p>
            <a:pPr>
              <a:defRPr/>
            </a:pPr>
            <a:r>
              <a:rPr lang="de-DE"/>
              <a:t>aber</a:t>
            </a:r>
            <a:endParaRPr/>
          </a:p>
          <a:p>
            <a:pPr>
              <a:buFont typeface="Arial"/>
              <a:buChar char="•"/>
              <a:defRPr/>
            </a:pPr>
            <a:r>
              <a:rPr lang="de-DE"/>
              <a:t>Deep Learning für die Objekterkennung. </a:t>
            </a:r>
            <a:endParaRPr/>
          </a:p>
          <a:p>
            <a:pPr>
              <a:defRPr/>
            </a:pPr>
            <a:r>
              <a:rPr lang="de-DE"/>
              <a:t>Also eher:</a:t>
            </a:r>
            <a:endParaRPr/>
          </a:p>
          <a:p>
            <a:pPr>
              <a:defRPr/>
            </a:pPr>
            <a:r>
              <a:rPr lang="de-DE"/>
              <a:t>Klassische Architektur + neuronaler Detektor</a:t>
            </a:r>
            <a:endParaRPr/>
          </a:p>
          <a:p>
            <a:pPr>
              <a:defRPr/>
            </a:pPr>
            <a:r>
              <a:rPr lang="de-DE"/>
              <a:t>als</a:t>
            </a:r>
            <a:endParaRPr/>
          </a:p>
          <a:p>
            <a:pPr>
              <a:defRPr/>
            </a:pPr>
            <a:r>
              <a:rPr lang="de-DE"/>
              <a:t>End-to-End-KI.</a:t>
            </a:r>
            <a:endParaRPr/>
          </a:p>
        </p:txBody>
      </p:sp>
      <p:sp>
        <p:nvSpPr>
          <p:cNvPr id="2121570382" name="Foliennummernplatzhalter 3"/>
          <p:cNvSpPr>
            <a:spLocks noGrp="1"/>
          </p:cNvSpPr>
          <p:nvPr>
            <p:ph type="sldNum" sz="quarter" idx="5"/>
          </p:nvPr>
        </p:nvSpPr>
        <p:spPr bwMode="auto"/>
        <p:txBody>
          <a:bodyPr/>
          <a:lstStyle/>
          <a:p>
            <a:pPr rtl="0">
              <a:defRPr/>
            </a:pPr>
            <a:fld id="{C37D7554-D10C-4E29-B8E6-BB7111FA614F}" type="slidenum">
              <a:rPr lang="de-DE"/>
              <a:t>7</a:t>
            </a:fld>
            <a:endParaRPr lang="de-DE"/>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23587640" name="Folienbildplatzhalter 1"/>
          <p:cNvSpPr>
            <a:spLocks noGrp="1" noRot="1" noChangeAspect="1"/>
          </p:cNvSpPr>
          <p:nvPr>
            <p:ph type="sldImg"/>
          </p:nvPr>
        </p:nvSpPr>
        <p:spPr bwMode="auto"/>
      </p:sp>
      <p:sp>
        <p:nvSpPr>
          <p:cNvPr id="597444943" name="Notizenplatzhalter 2"/>
          <p:cNvSpPr>
            <a:spLocks noGrp="1"/>
          </p:cNvSpPr>
          <p:nvPr>
            <p:ph type="body" idx="1"/>
          </p:nvPr>
        </p:nvSpPr>
        <p:spPr bwMode="auto"/>
        <p:txBody>
          <a:bodyPr/>
          <a:lstStyle/>
          <a:p>
            <a:pPr>
              <a:defRPr/>
            </a:pP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82301681" name="Folienbildplatzhalter 1"/>
          <p:cNvSpPr>
            <a:spLocks noGrp="1" noRot="1" noChangeAspect="1"/>
          </p:cNvSpPr>
          <p:nvPr>
            <p:ph type="sldImg"/>
          </p:nvPr>
        </p:nvSpPr>
        <p:spPr bwMode="auto"/>
      </p:sp>
      <p:sp>
        <p:nvSpPr>
          <p:cNvPr id="1525937283" name="Notizenplatzhalter 2"/>
          <p:cNvSpPr>
            <a:spLocks noGrp="1"/>
          </p:cNvSpPr>
          <p:nvPr>
            <p:ph type="body" idx="1"/>
          </p:nvPr>
        </p:nvSpPr>
        <p:spPr bwMode="auto"/>
        <p:txBody>
          <a:bodyPr/>
          <a:lstStyle/>
          <a:p>
            <a:pPr>
              <a:defRPr/>
            </a:pPr>
            <a:r>
              <a:rPr lang="de-DE"/>
              <a:t>Jane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F7A32C6-71B1-4DE3-BA9A-48C46D128348}" type="slidenum">
              <a:rPr/>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A857EB6-F1DA-5E1E-B65F-5E64701A49D0}" type="slidenum">
              <a:rPr/>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7DC3308-6389-2B2B-914C-75CF17DBD7B1}" type="slidenum">
              <a:rPr/>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83278457" name="Folienbildplatzhalter 1"/>
          <p:cNvSpPr>
            <a:spLocks noGrp="1" noRot="1" noChangeAspect="1"/>
          </p:cNvSpPr>
          <p:nvPr>
            <p:ph type="sldImg"/>
          </p:nvPr>
        </p:nvSpPr>
        <p:spPr bwMode="auto"/>
      </p:sp>
      <p:sp>
        <p:nvSpPr>
          <p:cNvPr id="1854844832" name="Notizenplatzhalter 2"/>
          <p:cNvSpPr>
            <a:spLocks noGrp="1"/>
          </p:cNvSpPr>
          <p:nvPr>
            <p:ph type="body" idx="1"/>
          </p:nvPr>
        </p:nvSpPr>
        <p:spPr bwMode="auto"/>
        <p:txBody>
          <a:bodyPr/>
          <a:lstStyle/>
          <a:p>
            <a:pPr>
              <a:defRPr/>
            </a:pPr>
            <a:endParaRPr lang="de-DE"/>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59259627" name="Folienbildplatzhalter 1"/>
          <p:cNvSpPr>
            <a:spLocks noGrp="1" noRot="1" noChangeAspect="1"/>
          </p:cNvSpPr>
          <p:nvPr>
            <p:ph type="sldImg"/>
          </p:nvPr>
        </p:nvSpPr>
        <p:spPr bwMode="auto"/>
      </p:sp>
      <p:sp>
        <p:nvSpPr>
          <p:cNvPr id="202846939" name="Notizenplatzhalter 2"/>
          <p:cNvSpPr>
            <a:spLocks noGrp="1"/>
          </p:cNvSpPr>
          <p:nvPr>
            <p:ph type="body" idx="1"/>
          </p:nvPr>
        </p:nvSpPr>
        <p:spPr bwMode="auto"/>
        <p:txBody>
          <a:bodyPr/>
          <a:lstStyle/>
          <a:p>
            <a:pPr>
              <a:defRPr/>
            </a:pPr>
            <a:endParaRPr lang="de-DE"/>
          </a:p>
          <a:p>
            <a:pPr>
              <a:defRPr/>
            </a:pPr>
            <a:r>
              <a:rPr lang="de-DE"/>
              <a:t>Die nächste Generation von KI wird nicht einfach ein besseres LLM sein. Sie wird ein System sein: schneller, paralleler, handelnder – und deshalb schwerer zu prüfen.</a:t>
            </a:r>
            <a:endParaRPr lang="en-US"/>
          </a:p>
          <a:p>
            <a:pPr>
              <a:defRPr/>
            </a:pPr>
            <a:endParaRPr lang="en-US"/>
          </a:p>
        </p:txBody>
      </p:sp>
      <p:sp>
        <p:nvSpPr>
          <p:cNvPr id="1445887399" name="Foliennummernplatzhalter 3"/>
          <p:cNvSpPr>
            <a:spLocks noGrp="1"/>
          </p:cNvSpPr>
          <p:nvPr>
            <p:ph type="sldNum" sz="quarter" idx="5"/>
          </p:nvPr>
        </p:nvSpPr>
        <p:spPr bwMode="auto"/>
        <p:txBody>
          <a:bodyPr/>
          <a:lstStyle/>
          <a:p>
            <a:pPr rtl="0">
              <a:defRPr/>
            </a:pPr>
            <a:fld id="{C37D7554-D10C-4E29-B8E6-BB7111FA614F}" type="slidenum">
              <a:rPr lang="de-DE"/>
              <a:t>76</a:t>
            </a:fld>
            <a:endParaRPr lang="de-DE"/>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249476846" name="Folienbildplatzhalter 1"/>
          <p:cNvSpPr>
            <a:spLocks noGrp="1" noRot="1" noChangeAspect="1"/>
          </p:cNvSpPr>
          <p:nvPr>
            <p:ph type="sldImg"/>
          </p:nvPr>
        </p:nvSpPr>
        <p:spPr bwMode="auto"/>
      </p:sp>
      <p:sp>
        <p:nvSpPr>
          <p:cNvPr id="1673728016" name="Notizenplatzhalter 2"/>
          <p:cNvSpPr>
            <a:spLocks noGrp="1"/>
          </p:cNvSpPr>
          <p:nvPr>
            <p:ph type="body" idx="1"/>
          </p:nvPr>
        </p:nvSpPr>
        <p:spPr bwMode="auto"/>
        <p:txBody>
          <a:bodyPr/>
          <a:lstStyle/>
          <a:p>
            <a:pPr marL="0" marR="0" lvl="0" indent="0" algn="l" defTabSz="914400" rtl="0">
              <a:lnSpc>
                <a:spcPct val="100000"/>
              </a:lnSpc>
              <a:spcBef>
                <a:spcPts val="0"/>
              </a:spcBef>
              <a:spcAft>
                <a:spcPts val="0"/>
              </a:spcAft>
              <a:buClrTx/>
              <a:buSzTx/>
              <a:buFontTx/>
              <a:buNone/>
              <a:defRPr/>
            </a:pPr>
            <a:r>
              <a:rPr lang="de-DE"/>
              <a:t>Jensen Huang, CEO von Nvidia, hat auf der TMT-Konferenz von Morgan Stanley nicht nur über die </a:t>
            </a:r>
            <a:r>
              <a:rPr lang="de-DE" u="sng">
                <a:hlinkClick r:id="rId3" tooltip="Nvidia-Chef zur Speicherkrise: 'Finde es fantastisch, dass alles knapp ist'"/>
              </a:rPr>
              <a:t>Vorteile der Speicherkrise</a:t>
            </a:r>
            <a:r>
              <a:rPr lang="de-DE"/>
              <a:t> gesprochen, sondern auch über das Open-Source-Projekt OpenClaw. Es stellt laut der Einschätzung von Huang eine Zäsur dar. Der Manager verglich die Adoptionsrate der Software mit dem offenen Betriebssystem-Kernel Linux.</a:t>
            </a:r>
            <a:endParaRPr/>
          </a:p>
          <a:p>
            <a:pPr marL="0" marR="0" lvl="0" indent="0" algn="l" defTabSz="914400" rtl="0">
              <a:lnSpc>
                <a:spcPct val="100000"/>
              </a:lnSpc>
              <a:spcBef>
                <a:spcPts val="0"/>
              </a:spcBef>
              <a:spcAft>
                <a:spcPts val="0"/>
              </a:spcAft>
              <a:buClrTx/>
              <a:buSzTx/>
              <a:buFontTx/>
              <a:buNone/>
              <a:defRPr/>
            </a:pPr>
            <a:endParaRPr lang="de-DE"/>
          </a:p>
          <a:p>
            <a:pPr marL="0" marR="0" lvl="0" indent="0" algn="l" defTabSz="914400" rtl="0">
              <a:lnSpc>
                <a:spcPct val="100000"/>
              </a:lnSpc>
              <a:spcBef>
                <a:spcPts val="0"/>
              </a:spcBef>
              <a:spcAft>
                <a:spcPts val="0"/>
              </a:spcAft>
              <a:buClrTx/>
              <a:buSzTx/>
              <a:buFontTx/>
              <a:buNone/>
              <a:defRPr/>
            </a:pPr>
            <a:r>
              <a:rPr lang="de-DE"/>
              <a:t>Huang bezeichnete das Projekt nicht nur deswegen als die wahrscheinlich wichtigste Softwareveröffentlichung aller Zeiten. Die Wachstumskurve verlaufe dabei nicht linear, sondern gleiche eher einer vertikalen Linie auf der Y-Achse. Das Projekt sei mittlerweile die am häufigsten heruntergeladene </a:t>
            </a:r>
            <a:r>
              <a:rPr lang="de-DE" u="sng">
                <a:hlinkClick r:id="rId4" tooltip="Open Source Special"/>
              </a:rPr>
              <a:t>Open-Source-Software</a:t>
            </a:r>
            <a:r>
              <a:rPr lang="de-DE"/>
              <a:t> in der Geschichte. Diese Dynamik unterstreicht die Geschwindigkeit, mit der sich die technologische Entwicklung aktuell vollzieht.</a:t>
            </a:r>
            <a:endParaRPr/>
          </a:p>
          <a:p>
            <a:pPr>
              <a:defRPr/>
            </a:pPr>
            <a:endParaRPr lang="en-US"/>
          </a:p>
        </p:txBody>
      </p:sp>
      <p:sp>
        <p:nvSpPr>
          <p:cNvPr id="1573523272" name="Foliennummernplatzhalter 3"/>
          <p:cNvSpPr>
            <a:spLocks noGrp="1"/>
          </p:cNvSpPr>
          <p:nvPr>
            <p:ph type="sldNum" sz="quarter" idx="5"/>
          </p:nvPr>
        </p:nvSpPr>
        <p:spPr bwMode="auto"/>
        <p:txBody>
          <a:bodyPr/>
          <a:lstStyle/>
          <a:p>
            <a:pPr rtl="0">
              <a:defRPr/>
            </a:pPr>
            <a:fld id="{C37D7554-D10C-4E29-B8E6-BB7111FA614F}" type="slidenum">
              <a:rPr lang="de-DE"/>
              <a:t>77</a:t>
            </a:fld>
            <a:endParaRPr lang="de-DE"/>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FF5B653-329F-9BE2-ED81-DB98959823C9}" type="slidenum">
              <a:rPr/>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529465195" name="Folienbildplatzhalter 1"/>
          <p:cNvSpPr>
            <a:spLocks noGrp="1" noRot="1" noChangeAspect="1"/>
          </p:cNvSpPr>
          <p:nvPr>
            <p:ph type="sldImg"/>
          </p:nvPr>
        </p:nvSpPr>
        <p:spPr bwMode="auto"/>
      </p:sp>
      <p:sp>
        <p:nvSpPr>
          <p:cNvPr id="1617150846" name="Notizenplatzhalter 2"/>
          <p:cNvSpPr>
            <a:spLocks noGrp="1"/>
          </p:cNvSpPr>
          <p:nvPr>
            <p:ph type="body" idx="1"/>
          </p:nvPr>
        </p:nvSpPr>
        <p:spPr bwMode="auto"/>
        <p:txBody>
          <a:bodyPr/>
          <a:lstStyle/>
          <a:p>
            <a:pPr>
              <a:defRPr/>
            </a:pPr>
            <a:r>
              <a:rPr lang="en-US"/>
              <a:t>Was bedeutet das? Vom 8088 zum 80386? Oder noch mehr?</a:t>
            </a:r>
            <a:endParaRPr/>
          </a:p>
        </p:txBody>
      </p:sp>
      <p:sp>
        <p:nvSpPr>
          <p:cNvPr id="1752639416" name="Foliennummernplatzhalter 3"/>
          <p:cNvSpPr>
            <a:spLocks noGrp="1"/>
          </p:cNvSpPr>
          <p:nvPr>
            <p:ph type="sldNum" sz="quarter" idx="5"/>
          </p:nvPr>
        </p:nvSpPr>
        <p:spPr bwMode="auto"/>
        <p:txBody>
          <a:bodyPr/>
          <a:lstStyle/>
          <a:p>
            <a:pPr rtl="0">
              <a:defRPr/>
            </a:pPr>
            <a:fld id="{C37D7554-D10C-4E29-B8E6-BB7111FA614F}" type="slidenum">
              <a:rPr lang="de-DE"/>
              <a:t>79</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483316754" name="Folienbildplatzhalter 1"/>
          <p:cNvSpPr>
            <a:spLocks noGrp="1" noRot="1" noChangeAspect="1"/>
          </p:cNvSpPr>
          <p:nvPr>
            <p:ph type="sldImg"/>
          </p:nvPr>
        </p:nvSpPr>
        <p:spPr bwMode="auto"/>
      </p:sp>
      <p:sp>
        <p:nvSpPr>
          <p:cNvPr id="883110099" name="Notizenplatzhalter 2"/>
          <p:cNvSpPr>
            <a:spLocks noGrp="1"/>
          </p:cNvSpPr>
          <p:nvPr>
            <p:ph type="body" idx="1"/>
          </p:nvPr>
        </p:nvSpPr>
        <p:spPr bwMode="auto"/>
        <p:txBody>
          <a:bodyPr/>
          <a:lstStyle/>
          <a:p>
            <a:pPr>
              <a:defRPr/>
            </a:pPr>
            <a:r>
              <a:rPr lang="en-US"/>
              <a:t>To visualize the current state, we need</a:t>
            </a:r>
            <a:br>
              <a:rPr lang="en-US"/>
            </a:br>
            <a:r>
              <a:rPr lang="en-US"/>
              <a:t>a reference we understand better</a:t>
            </a:r>
            <a:endParaRPr/>
          </a:p>
          <a:p>
            <a:pPr>
              <a:defRPr/>
            </a:pPr>
            <a:r>
              <a:rPr lang="en-US"/>
              <a:t>Let’s talk about computers</a:t>
            </a:r>
            <a:endParaRPr/>
          </a:p>
          <a:p>
            <a:pPr lvl="1">
              <a:defRPr/>
            </a:pPr>
            <a:r>
              <a:rPr lang="en-US"/>
              <a:t>That’s the current level of LLMs</a:t>
            </a:r>
            <a:endParaRPr/>
          </a:p>
          <a:p>
            <a:pPr lvl="1">
              <a:defRPr/>
            </a:pPr>
            <a:r>
              <a:rPr lang="en-US"/>
              <a:t>Awesome at it’s time, but a relict from</a:t>
            </a:r>
            <a:br>
              <a:rPr lang="en-US"/>
            </a:br>
            <a:r>
              <a:rPr lang="en-US"/>
              <a:t>retrospective</a:t>
            </a:r>
            <a:endParaRPr/>
          </a:p>
          <a:p>
            <a:pPr>
              <a:defRPr/>
            </a:pPr>
            <a:endParaRPr lang="en-US"/>
          </a:p>
        </p:txBody>
      </p:sp>
      <p:sp>
        <p:nvSpPr>
          <p:cNvPr id="1223709302" name="Foliennummernplatzhalter 3"/>
          <p:cNvSpPr>
            <a:spLocks noGrp="1"/>
          </p:cNvSpPr>
          <p:nvPr>
            <p:ph type="sldNum" sz="quarter" idx="5"/>
          </p:nvPr>
        </p:nvSpPr>
        <p:spPr bwMode="auto"/>
        <p:txBody>
          <a:bodyPr/>
          <a:lstStyle/>
          <a:p>
            <a:pPr rtl="0">
              <a:defRPr/>
            </a:pPr>
            <a:fld id="{C37D7554-D10C-4E29-B8E6-BB7111FA614F}" type="slidenum">
              <a:rPr lang="de-DE"/>
              <a:t>8</a:t>
            </a:fld>
            <a:endParaRPr lang="de-DE"/>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EB8083D-487D-4FAA-C78F-05D6C9119873}" type="slidenum">
              <a:rPr/>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76680785" name="Folienbildplatzhalter 1"/>
          <p:cNvSpPr>
            <a:spLocks noGrp="1" noRot="1" noChangeAspect="1"/>
          </p:cNvSpPr>
          <p:nvPr>
            <p:ph type="sldImg"/>
          </p:nvPr>
        </p:nvSpPr>
        <p:spPr bwMode="auto"/>
      </p:sp>
      <p:sp>
        <p:nvSpPr>
          <p:cNvPr id="624635587" name="Notizenplatzhalter 2"/>
          <p:cNvSpPr>
            <a:spLocks noGrp="1"/>
          </p:cNvSpPr>
          <p:nvPr>
            <p:ph type="body" idx="1"/>
          </p:nvPr>
        </p:nvSpPr>
        <p:spPr bwMode="auto"/>
        <p:txBody>
          <a:bodyPr/>
          <a:lstStyle/>
          <a:p>
            <a:pPr>
              <a:defRPr/>
            </a:pPr>
            <a:r>
              <a:rPr lang="en-US"/>
              <a:t>Was bedeutet das? Vom 8088 zum 80386? Oder noch mehr?</a:t>
            </a:r>
            <a:endParaRPr/>
          </a:p>
        </p:txBody>
      </p:sp>
      <p:sp>
        <p:nvSpPr>
          <p:cNvPr id="1074137152" name="Foliennummernplatzhalter 3"/>
          <p:cNvSpPr>
            <a:spLocks noGrp="1"/>
          </p:cNvSpPr>
          <p:nvPr>
            <p:ph type="sldNum" sz="quarter" idx="5"/>
          </p:nvPr>
        </p:nvSpPr>
        <p:spPr bwMode="auto"/>
        <p:txBody>
          <a:bodyPr/>
          <a:lstStyle/>
          <a:p>
            <a:pPr rtl="0">
              <a:defRPr/>
            </a:pPr>
            <a:fld id="{C37D7554-D10C-4E29-B8E6-BB7111FA614F}" type="slidenum">
              <a:rPr lang="de-DE"/>
              <a:t>81</a:t>
            </a:fld>
            <a:endParaRPr lang="de-DE"/>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EF54770-FA7B-F59E-F0D9-1BEBBC7F7A53}" type="slidenum">
              <a:rPr/>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226330253" name="Folienbildplatzhalter 1"/>
          <p:cNvSpPr>
            <a:spLocks noGrp="1" noRot="1" noChangeAspect="1"/>
          </p:cNvSpPr>
          <p:nvPr>
            <p:ph type="sldImg"/>
          </p:nvPr>
        </p:nvSpPr>
        <p:spPr bwMode="auto"/>
      </p:sp>
      <p:sp>
        <p:nvSpPr>
          <p:cNvPr id="2046616941" name="Notizenplatzhalter 2"/>
          <p:cNvSpPr>
            <a:spLocks noGrp="1"/>
          </p:cNvSpPr>
          <p:nvPr>
            <p:ph type="body" idx="1"/>
          </p:nvPr>
        </p:nvSpPr>
        <p:spPr bwMode="auto"/>
        <p:txBody>
          <a:bodyPr/>
          <a:lstStyle/>
          <a:p>
            <a:pPr>
              <a:defRPr/>
            </a:pPr>
            <a:r>
              <a:rPr lang="en-US"/>
              <a:t>To visualize the current state, we need</a:t>
            </a:r>
            <a:br>
              <a:rPr lang="en-US"/>
            </a:br>
            <a:r>
              <a:rPr lang="en-US"/>
              <a:t>a reference we understand better</a:t>
            </a:r>
            <a:endParaRPr/>
          </a:p>
          <a:p>
            <a:pPr>
              <a:defRPr/>
            </a:pPr>
            <a:r>
              <a:rPr lang="en-US"/>
              <a:t>Let’s talk about computers</a:t>
            </a:r>
            <a:endParaRPr/>
          </a:p>
          <a:p>
            <a:pPr lvl="1">
              <a:defRPr/>
            </a:pPr>
            <a:r>
              <a:rPr lang="en-US"/>
              <a:t>That’s the current level of LLMs</a:t>
            </a:r>
            <a:endParaRPr/>
          </a:p>
          <a:p>
            <a:pPr lvl="1">
              <a:defRPr/>
            </a:pPr>
            <a:r>
              <a:rPr lang="en-US"/>
              <a:t>Awesome at it’s time, but a relict from</a:t>
            </a:r>
            <a:br>
              <a:rPr lang="en-US"/>
            </a:br>
            <a:r>
              <a:rPr lang="en-US"/>
              <a:t>retrospective</a:t>
            </a:r>
            <a:endParaRPr/>
          </a:p>
          <a:p>
            <a:pPr>
              <a:defRPr/>
            </a:pPr>
            <a:endParaRPr lang="en-US"/>
          </a:p>
        </p:txBody>
      </p:sp>
      <p:sp>
        <p:nvSpPr>
          <p:cNvPr id="1225350024" name="Foliennummernplatzhalter 3"/>
          <p:cNvSpPr>
            <a:spLocks noGrp="1"/>
          </p:cNvSpPr>
          <p:nvPr>
            <p:ph type="sldNum" sz="quarter" idx="5"/>
          </p:nvPr>
        </p:nvSpPr>
        <p:spPr bwMode="auto"/>
        <p:txBody>
          <a:bodyPr/>
          <a:lstStyle/>
          <a:p>
            <a:pPr rtl="0">
              <a:defRPr/>
            </a:pPr>
            <a:fld id="{C37D7554-D10C-4E29-B8E6-BB7111FA614F}" type="slidenum">
              <a:rPr lang="de-DE"/>
              <a:t>83</a:t>
            </a:fld>
            <a:endParaRPr lang="de-DE"/>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747135379" name="Notizenplatzhalter 2"/>
          <p:cNvSpPr>
            <a:spLocks noGrp="1"/>
          </p:cNvSpPr>
          <p:nvPr>
            <p:ph type="body" idx="1"/>
          </p:nvPr>
        </p:nvSpPr>
        <p:spPr bwMode="auto">
          <a:xfrm>
            <a:off x="215999" y="3960000"/>
            <a:ext cx="6372000" cy="5616000"/>
          </a:xfrm>
        </p:spPr>
        <p:txBody>
          <a:bodyPr/>
          <a:lstStyle/>
          <a:p>
            <a:pPr>
              <a:defRPr/>
            </a:pPr>
            <a:r>
              <a:rPr lang="en-US" sz="1000"/>
              <a:t>Das kann spannend sein, weil wir dann Kontext-Experten werden können …</a:t>
            </a:r>
            <a:endParaRPr/>
          </a:p>
          <a:p>
            <a:pPr>
              <a:defRPr/>
            </a:pPr>
            <a:r>
              <a:rPr lang="en-US" sz="1000"/>
              <a:t>Bis wir KI’s bekommen die auch die Umwelt-Erfahrung machen (aber sie werden nicht menschliche Bedürftigkeit erleben)</a:t>
            </a:r>
            <a:endParaRPr/>
          </a:p>
          <a:p>
            <a:pPr>
              <a:defRPr/>
            </a:pPr>
            <a:endParaRPr lang="en-US" sz="1000"/>
          </a:p>
          <a:p>
            <a:pPr lvl="1">
              <a:defRPr/>
            </a:pPr>
            <a:r>
              <a:rPr lang="en-US"/>
              <a:t>Mensch als ethische Instanz und Kontext-Experten. Noch müssen wir der KI Richtung geben und auch Schutz vor Angriffen.</a:t>
            </a:r>
            <a:endParaRPr/>
          </a:p>
          <a:p>
            <a:pPr>
              <a:defRPr/>
            </a:pPr>
            <a:endParaRPr lang="en-US" sz="1000"/>
          </a:p>
        </p:txBody>
      </p:sp>
      <p:sp>
        <p:nvSpPr>
          <p:cNvPr id="917198431" name="Folienbildplatzhalter 4"/>
          <p:cNvSpPr>
            <a:spLocks noGrp="1" noRot="1" noChangeAspect="1"/>
          </p:cNvSpPr>
          <p:nvPr>
            <p:ph type="sldImg"/>
          </p:nvPr>
        </p:nvSpPr>
        <p:spPr bwMode="auto">
          <a:xfrm>
            <a:off x="215900" y="179388"/>
            <a:ext cx="6372225" cy="3584575"/>
          </a:xfr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873294661" name="Folienbildplatzhalter 1"/>
          <p:cNvSpPr>
            <a:spLocks noGrp="1" noRot="1" noChangeAspect="1"/>
          </p:cNvSpPr>
          <p:nvPr>
            <p:ph type="sldImg"/>
          </p:nvPr>
        </p:nvSpPr>
        <p:spPr bwMode="auto"/>
      </p:sp>
      <p:sp>
        <p:nvSpPr>
          <p:cNvPr id="72430311" name="Notizenplatzhalter 2"/>
          <p:cNvSpPr>
            <a:spLocks noGrp="1"/>
          </p:cNvSpPr>
          <p:nvPr>
            <p:ph type="body" idx="1"/>
          </p:nvPr>
        </p:nvSpPr>
        <p:spPr bwMode="auto"/>
        <p:txBody>
          <a:bodyPr/>
          <a:lstStyle/>
          <a:p>
            <a:pPr>
              <a:defRPr/>
            </a:pPr>
            <a:endParaRPr lang="en-US"/>
          </a:p>
        </p:txBody>
      </p:sp>
      <p:sp>
        <p:nvSpPr>
          <p:cNvPr id="1487438022" name="Foliennummernplatzhalter 3"/>
          <p:cNvSpPr>
            <a:spLocks noGrp="1"/>
          </p:cNvSpPr>
          <p:nvPr>
            <p:ph type="sldNum" sz="quarter" idx="5"/>
          </p:nvPr>
        </p:nvSpPr>
        <p:spPr bwMode="auto"/>
        <p:txBody>
          <a:bodyPr/>
          <a:lstStyle/>
          <a:p>
            <a:pPr rtl="0">
              <a:defRPr/>
            </a:pPr>
            <a:fld id="{C37D7554-D10C-4E29-B8E6-BB7111FA614F}" type="slidenum">
              <a:rPr lang="de-DE"/>
              <a:t>85</a:t>
            </a:fld>
            <a:endParaRPr lang="de-DE"/>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1207BB5-62EB-0AA8-8F91-CE6C16084E06}" type="slidenum">
              <a:rPr/>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812039210" name="Folienbildplatzhalter 1"/>
          <p:cNvSpPr>
            <a:spLocks noGrp="1" noRot="1" noChangeAspect="1"/>
          </p:cNvSpPr>
          <p:nvPr>
            <p:ph type="sldImg"/>
          </p:nvPr>
        </p:nvSpPr>
        <p:spPr bwMode="auto"/>
      </p:sp>
      <p:sp>
        <p:nvSpPr>
          <p:cNvPr id="1135639188" name="Notizenplatzhalter 2"/>
          <p:cNvSpPr>
            <a:spLocks noGrp="1"/>
          </p:cNvSpPr>
          <p:nvPr>
            <p:ph type="body" idx="1"/>
          </p:nvPr>
        </p:nvSpPr>
        <p:spPr bwMode="auto"/>
        <p:txBody>
          <a:bodyPr/>
          <a:lstStyle/>
          <a:p>
            <a:pPr>
              <a:defRPr/>
            </a:pPr>
            <a:endParaRPr lang="en-US"/>
          </a:p>
        </p:txBody>
      </p:sp>
      <p:sp>
        <p:nvSpPr>
          <p:cNvPr id="292825360" name="Foliennummernplatzhalter 3"/>
          <p:cNvSpPr>
            <a:spLocks noGrp="1"/>
          </p:cNvSpPr>
          <p:nvPr>
            <p:ph type="sldNum" sz="quarter" idx="5"/>
          </p:nvPr>
        </p:nvSpPr>
        <p:spPr bwMode="auto"/>
        <p:txBody>
          <a:bodyPr/>
          <a:lstStyle/>
          <a:p>
            <a:pPr rtl="0">
              <a:defRPr/>
            </a:pPr>
            <a:fld id="{C37D7554-D10C-4E29-B8E6-BB7111FA614F}" type="slidenum">
              <a:rPr lang="de-DE"/>
              <a:t>87</a:t>
            </a:fld>
            <a:endParaRPr lang="de-DE"/>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965672960" name="Folienbildplatzhalter 1"/>
          <p:cNvSpPr>
            <a:spLocks noGrp="1" noRot="1" noChangeAspect="1"/>
          </p:cNvSpPr>
          <p:nvPr>
            <p:ph type="sldImg"/>
          </p:nvPr>
        </p:nvSpPr>
        <p:spPr bwMode="auto"/>
      </p:sp>
      <p:sp>
        <p:nvSpPr>
          <p:cNvPr id="1683387277" name="Notizenplatzhalter 2"/>
          <p:cNvSpPr>
            <a:spLocks noGrp="1"/>
          </p:cNvSpPr>
          <p:nvPr>
            <p:ph type="body" idx="1"/>
          </p:nvPr>
        </p:nvSpPr>
        <p:spPr bwMode="auto"/>
        <p:txBody>
          <a:bodyPr/>
          <a:lstStyle/>
          <a:p>
            <a:pPr>
              <a:defRPr/>
            </a:pPr>
            <a:endParaRPr lang="en-US"/>
          </a:p>
        </p:txBody>
      </p:sp>
      <p:sp>
        <p:nvSpPr>
          <p:cNvPr id="1806769845" name="Foliennummernplatzhalter 3"/>
          <p:cNvSpPr>
            <a:spLocks noGrp="1"/>
          </p:cNvSpPr>
          <p:nvPr>
            <p:ph type="sldNum" sz="quarter" idx="5"/>
          </p:nvPr>
        </p:nvSpPr>
        <p:spPr bwMode="auto"/>
        <p:txBody>
          <a:bodyPr/>
          <a:lstStyle/>
          <a:p>
            <a:pPr rtl="0">
              <a:defRPr/>
            </a:pPr>
            <a:fld id="{C37D7554-D10C-4E29-B8E6-BB7111FA614F}" type="slidenum">
              <a:rPr lang="de-DE"/>
              <a:t>88</a:t>
            </a:fld>
            <a:endParaRPr lang="de-DE"/>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39709433" name="Folienbildplatzhalter 1"/>
          <p:cNvSpPr>
            <a:spLocks noGrp="1" noRot="1" noChangeAspect="1"/>
          </p:cNvSpPr>
          <p:nvPr>
            <p:ph type="sldImg"/>
          </p:nvPr>
        </p:nvSpPr>
        <p:spPr bwMode="auto"/>
      </p:sp>
      <p:sp>
        <p:nvSpPr>
          <p:cNvPr id="1711085587" name="Notizenplatzhalter 2"/>
          <p:cNvSpPr>
            <a:spLocks noGrp="1"/>
          </p:cNvSpPr>
          <p:nvPr>
            <p:ph type="body" idx="1"/>
          </p:nvPr>
        </p:nvSpPr>
        <p:spPr bwMode="auto"/>
        <p:txBody>
          <a:bodyPr/>
          <a:lstStyle/>
          <a:p>
            <a:pPr>
              <a:defRPr/>
            </a:pPr>
            <a:r>
              <a:rPr lang="en-US"/>
              <a:t>Context bedeutet ein tiefes Verständnis der Anwendung. Menschen die aus dem Kontext, aus der Erfahrungswelt kommen und Kern “rausschälen” können.</a:t>
            </a:r>
            <a:endParaRPr/>
          </a:p>
          <a:p>
            <a:pPr>
              <a:defRPr/>
            </a:pPr>
            <a:endParaRPr lang="en-US"/>
          </a:p>
          <a:p>
            <a:pPr>
              <a:defRPr/>
            </a:pPr>
            <a:r>
              <a:rPr lang="en-US"/>
              <a:t>“Was brauchen wir wirklich?” Das kann ich mit Daten unterstützen, aber da sehe ich nie die blinden Flecken. Da brauchen wir ein tiefes Verständnis.</a:t>
            </a:r>
            <a:endParaRPr/>
          </a:p>
          <a:p>
            <a:pPr>
              <a:defRPr/>
            </a:pPr>
            <a:endParaRPr lang="en-US"/>
          </a:p>
          <a:p>
            <a:pPr>
              <a:defRPr/>
            </a:pPr>
            <a:r>
              <a:rPr lang="en-US"/>
              <a:t>Internet was “information overflow”, know we get feature/tool/app/attention overflow. But we crave meaning.</a:t>
            </a:r>
            <a:endParaRPr/>
          </a:p>
        </p:txBody>
      </p:sp>
      <p:sp>
        <p:nvSpPr>
          <p:cNvPr id="42601191" name="Foliennummernplatzhalter 3"/>
          <p:cNvSpPr>
            <a:spLocks noGrp="1"/>
          </p:cNvSpPr>
          <p:nvPr>
            <p:ph type="sldNum" sz="quarter" idx="5"/>
          </p:nvPr>
        </p:nvSpPr>
        <p:spPr bwMode="auto"/>
        <p:txBody>
          <a:bodyPr/>
          <a:lstStyle/>
          <a:p>
            <a:pPr rtl="0">
              <a:defRPr/>
            </a:pPr>
            <a:fld id="{C37D7554-D10C-4E29-B8E6-BB7111FA614F}" type="slidenum">
              <a:rPr lang="de-DE"/>
              <a:t>89</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AA93042-BEE0-10F8-BE47-70C43E7AF01C}" type="slidenum">
              <a:rPr/>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80528B7-E922-646B-7508-9F1F65A09CD4}" type="slidenum">
              <a:rPr/>
              <a:t>90</a:t>
            </a:fld>
            <a:endParaRPr/>
          </a:p>
        </p:txBody>
      </p:sp>
    </p:spTree>
    <p:extLst>
      <p:ext uri="{BB962C8B-B14F-4D97-AF65-F5344CB8AC3E}">
        <p14:creationId xmlns:p14="http://schemas.microsoft.com/office/powerpoint/2010/main" val="7820518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E7B525E-DBDC-E64A-7034-BE628D425480}" type="slidenum">
              <a:rPr/>
              <a:t>91</a:t>
            </a:fld>
            <a:endParaRPr/>
          </a:p>
        </p:txBody>
      </p:sp>
    </p:spTree>
    <p:extLst>
      <p:ext uri="{BB962C8B-B14F-4D97-AF65-F5344CB8AC3E}">
        <p14:creationId xmlns:p14="http://schemas.microsoft.com/office/powerpoint/2010/main" val="4330520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493255205" name="Folienbildplatzhalter 1"/>
          <p:cNvSpPr>
            <a:spLocks noGrp="1" noRot="1" noChangeAspect="1"/>
          </p:cNvSpPr>
          <p:nvPr>
            <p:ph type="sldImg"/>
          </p:nvPr>
        </p:nvSpPr>
        <p:spPr bwMode="auto"/>
      </p:sp>
      <p:sp>
        <p:nvSpPr>
          <p:cNvPr id="799290722" name="Notizenplatzhalter 2"/>
          <p:cNvSpPr>
            <a:spLocks noGrp="1"/>
          </p:cNvSpPr>
          <p:nvPr>
            <p:ph type="body" idx="1"/>
          </p:nvPr>
        </p:nvSpPr>
        <p:spPr bwMode="auto"/>
        <p:txBody>
          <a:bodyPr/>
          <a:lstStyle/>
          <a:p>
            <a:pPr>
              <a:defRPr/>
            </a:pPr>
            <a:r>
              <a:rPr lang="en-US"/>
              <a:t>Bild von Auto</a:t>
            </a:r>
            <a:endParaRPr/>
          </a:p>
          <a:p>
            <a:pPr>
              <a:defRPr/>
            </a:pPr>
            <a:endParaRPr lang="en-US"/>
          </a:p>
          <a:p>
            <a:pPr>
              <a:defRPr/>
            </a:pPr>
            <a:r>
              <a:rPr lang="en-US"/>
              <a:t>Und dann das: “Wie wäre es, wenn die ganze Zeit einer der Ingeniuere im Auto sitzen müsste und was richtet und korrigiert? Lenkung, Motor, Bremse … alles funktioniert fast richtig, aber der Ingeniuer muss es immer richten, weil das Auto eben nicht das macht, was zu erwarten wäre</a:t>
            </a:r>
          </a:p>
          <a:p>
            <a:pPr>
              <a:defRPr/>
            </a:pPr>
            <a:endParaRPr lang="en-US"/>
          </a:p>
          <a:p>
            <a:pPr>
              <a:defRPr/>
            </a:pPr>
            <a:r>
              <a:rPr lang="en-US"/>
              <a:t>Wer operativ eingebunden ist, korrigiert, was an Führung fehlt. Das ich Nacharbeit. Muda.</a:t>
            </a:r>
            <a:endParaRPr/>
          </a:p>
          <a:p>
            <a:pPr lvl="1">
              <a:defRPr/>
            </a:pPr>
            <a:r>
              <a:rPr lang="en-US"/>
              <a:t>Leadership ist ein funktionierendes System zu bauen!</a:t>
            </a:r>
            <a:endParaRPr/>
          </a:p>
          <a:p>
            <a:pPr>
              <a:defRPr/>
            </a:pPr>
            <a:endParaRPr lang="en-US"/>
          </a:p>
        </p:txBody>
      </p:sp>
      <p:sp>
        <p:nvSpPr>
          <p:cNvPr id="1677246529" name="Foliennummernplatzhalter 3"/>
          <p:cNvSpPr>
            <a:spLocks noGrp="1"/>
          </p:cNvSpPr>
          <p:nvPr>
            <p:ph type="sldNum" sz="quarter" idx="5"/>
          </p:nvPr>
        </p:nvSpPr>
        <p:spPr bwMode="auto"/>
        <p:txBody>
          <a:bodyPr/>
          <a:lstStyle/>
          <a:p>
            <a:pPr rtl="0">
              <a:defRPr/>
            </a:pPr>
            <a:fld id="{C37D7554-D10C-4E29-B8E6-BB7111FA614F}" type="slidenum">
              <a:rPr lang="de-DE"/>
              <a:t>92</a:t>
            </a:fld>
            <a:endParaRPr lang="de-DE"/>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700538205" name="Folienbildplatzhalter 1"/>
          <p:cNvSpPr>
            <a:spLocks noGrp="1" noRot="1" noChangeAspect="1"/>
          </p:cNvSpPr>
          <p:nvPr>
            <p:ph type="sldImg"/>
          </p:nvPr>
        </p:nvSpPr>
        <p:spPr bwMode="auto"/>
      </p:sp>
      <p:sp>
        <p:nvSpPr>
          <p:cNvPr id="1970116667" name="Notizenplatzhalter 2"/>
          <p:cNvSpPr>
            <a:spLocks noGrp="1"/>
          </p:cNvSpPr>
          <p:nvPr>
            <p:ph type="body" idx="1"/>
          </p:nvPr>
        </p:nvSpPr>
        <p:spPr bwMode="auto"/>
        <p:txBody>
          <a:bodyPr/>
          <a:lstStyle/>
          <a:p>
            <a:pPr>
              <a:defRPr/>
            </a:pPr>
            <a:r>
              <a:rPr lang="en-US"/>
              <a:t>Bild von Auto</a:t>
            </a:r>
            <a:endParaRPr/>
          </a:p>
          <a:p>
            <a:pPr>
              <a:defRPr/>
            </a:pPr>
            <a:endParaRPr lang="en-US"/>
          </a:p>
          <a:p>
            <a:pPr>
              <a:defRPr/>
            </a:pPr>
            <a:r>
              <a:rPr lang="en-US"/>
              <a:t>Und dann das: “Wie wäre es, wenn die ganze Zeit einer der Ingeniuere im Auto sitzen müsste und was richtet und korrigiert? Lenkung, Motor, Bremse … alles funktioniert fast richtig, aber der Ingeniuer muss es immer richten, weil das Auto eben nicht das macht, was zu erwarten wäre</a:t>
            </a:r>
          </a:p>
          <a:p>
            <a:pPr>
              <a:defRPr/>
            </a:pPr>
            <a:endParaRPr lang="en-US"/>
          </a:p>
          <a:p>
            <a:pPr>
              <a:defRPr/>
            </a:pPr>
            <a:r>
              <a:rPr lang="en-US"/>
              <a:t>Wer operativ eingebunden ist, korrigiert, was an Führung fehlt. Das ich Nacharbeit. Muda.</a:t>
            </a:r>
            <a:endParaRPr/>
          </a:p>
          <a:p>
            <a:pPr lvl="1">
              <a:defRPr/>
            </a:pPr>
            <a:r>
              <a:rPr lang="en-US"/>
              <a:t>Leadership ist ein funktionierendes System zu bauen!</a:t>
            </a:r>
            <a:endParaRPr/>
          </a:p>
          <a:p>
            <a:pPr>
              <a:defRPr/>
            </a:pPr>
            <a:endParaRPr lang="en-US"/>
          </a:p>
        </p:txBody>
      </p:sp>
      <p:sp>
        <p:nvSpPr>
          <p:cNvPr id="2000382643" name="Foliennummernplatzhalter 3"/>
          <p:cNvSpPr>
            <a:spLocks noGrp="1"/>
          </p:cNvSpPr>
          <p:nvPr>
            <p:ph type="sldNum" sz="quarter" idx="5"/>
          </p:nvPr>
        </p:nvSpPr>
        <p:spPr bwMode="auto"/>
        <p:txBody>
          <a:bodyPr/>
          <a:lstStyle/>
          <a:p>
            <a:pPr rtl="0">
              <a:defRPr/>
            </a:pPr>
            <a:fld id="{C37D7554-D10C-4E29-B8E6-BB7111FA614F}" type="slidenum">
              <a:rPr lang="de-DE"/>
              <a:t>93</a:t>
            </a:fld>
            <a:endParaRPr lang="de-DE"/>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DEAF1C9-B612-2910-8486-B8E164FCEF3F}" type="slidenum">
              <a:rPr/>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D01568E-A192-9A30-336C-CBADE5A1466F}" type="slidenum">
              <a:rPr/>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763912615" name="Folienbildplatzhalter 1"/>
          <p:cNvSpPr>
            <a:spLocks noGrp="1" noRot="1" noChangeAspect="1"/>
          </p:cNvSpPr>
          <p:nvPr>
            <p:ph type="sldImg"/>
          </p:nvPr>
        </p:nvSpPr>
        <p:spPr bwMode="auto"/>
      </p:sp>
      <p:sp>
        <p:nvSpPr>
          <p:cNvPr id="1039211758" name="Notizenplatzhalter 2"/>
          <p:cNvSpPr>
            <a:spLocks noGrp="1"/>
          </p:cNvSpPr>
          <p:nvPr>
            <p:ph type="body" idx="1"/>
          </p:nvPr>
        </p:nvSpPr>
        <p:spPr bwMode="auto"/>
        <p:txBody>
          <a:bodyPr/>
          <a:lstStyle/>
          <a:p>
            <a:pPr>
              <a:defRPr/>
            </a:pPr>
            <a:r>
              <a:rPr lang="en-US"/>
              <a:t>Trust</a:t>
            </a:r>
            <a:endParaRPr/>
          </a:p>
        </p:txBody>
      </p:sp>
      <p:sp>
        <p:nvSpPr>
          <p:cNvPr id="1149821249" name="Foliennummernplatzhalter 3"/>
          <p:cNvSpPr>
            <a:spLocks noGrp="1"/>
          </p:cNvSpPr>
          <p:nvPr>
            <p:ph type="sldNum" sz="quarter" idx="5"/>
          </p:nvPr>
        </p:nvSpPr>
        <p:spPr bwMode="auto"/>
        <p:txBody>
          <a:bodyPr/>
          <a:lstStyle/>
          <a:p>
            <a:pPr rtl="0">
              <a:defRPr/>
            </a:pPr>
            <a:fld id="{C37D7554-D10C-4E29-B8E6-BB7111FA614F}" type="slidenum">
              <a:rPr lang="de-DE"/>
              <a:t>96</a:t>
            </a:fld>
            <a:endParaRPr lang="de-DE"/>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033375540" name="Folienbildplatzhalter 1"/>
          <p:cNvSpPr>
            <a:spLocks noGrp="1" noRot="1" noChangeAspect="1"/>
          </p:cNvSpPr>
          <p:nvPr>
            <p:ph type="sldImg"/>
          </p:nvPr>
        </p:nvSpPr>
        <p:spPr bwMode="auto"/>
      </p:sp>
      <p:sp>
        <p:nvSpPr>
          <p:cNvPr id="1027140840" name="Notizenplatzhalter 2"/>
          <p:cNvSpPr>
            <a:spLocks noGrp="1"/>
          </p:cNvSpPr>
          <p:nvPr>
            <p:ph type="body" idx="1"/>
          </p:nvPr>
        </p:nvSpPr>
        <p:spPr bwMode="auto"/>
        <p:txBody>
          <a:bodyPr/>
          <a:lstStyle/>
          <a:p>
            <a:pPr>
              <a:defRPr/>
            </a:pPr>
            <a:endParaRPr lang="de-DE"/>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E5155D1-4BD7-7972-FA27-59C53B537BDF}" type="slidenum">
              <a:rPr/>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0046261-6860-4DC7-88F9-D6FB085512D7}" type="slidenum">
              <a:rPr/>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tel">
    <p:bg>
      <p:bgPr>
        <a:solidFill>
          <a:schemeClr val="accent2">
            <a:lumMod val="20000"/>
            <a:lumOff val="80000"/>
          </a:schemeClr>
        </a:solidFill>
        <a:effectLst/>
      </p:bgPr>
    </p:bg>
    <p:spTree>
      <p:nvGrpSpPr>
        <p:cNvPr id="1" name=""/>
        <p:cNvGrpSpPr/>
        <p:nvPr/>
      </p:nvGrpSpPr>
      <p:grpSpPr bwMode="auto">
        <a:xfrm>
          <a:off x="0" y="0"/>
          <a:ext cx="0" cy="0"/>
          <a:chOff x="0" y="0"/>
          <a:chExt cx="0" cy="0"/>
        </a:xfrm>
      </p:grpSpPr>
      <p:sp>
        <p:nvSpPr>
          <p:cNvPr id="244839178" name="Titel 7"/>
          <p:cNvSpPr>
            <a:spLocks noGrp="1"/>
          </p:cNvSpPr>
          <p:nvPr>
            <p:ph type="title" hasCustomPrompt="1"/>
          </p:nvPr>
        </p:nvSpPr>
        <p:spPr bwMode="auto">
          <a:xfrm>
            <a:off x="1317615" y="690511"/>
            <a:ext cx="5185821" cy="5253089"/>
          </a:xfrm>
        </p:spPr>
        <p:txBody>
          <a:bodyPr rtlCol="0" anchor="b">
            <a:normAutofit/>
          </a:bodyPr>
          <a:lstStyle>
            <a:lvl1pPr>
              <a:defRPr lang="de-DE" sz="6000">
                <a:solidFill>
                  <a:schemeClr val="accent2"/>
                </a:solidFill>
              </a:defRPr>
            </a:lvl1pPr>
          </a:lstStyle>
          <a:p>
            <a:pPr rtl="0">
              <a:defRPr/>
            </a:pPr>
            <a:r>
              <a:rPr lang="de-DE"/>
              <a:t>Titel durch Klicken hinzufügen</a:t>
            </a:r>
            <a:endParaRPr/>
          </a:p>
        </p:txBody>
      </p:sp>
      <p:pic>
        <p:nvPicPr>
          <p:cNvPr id="954875263" name="Grafik 5" descr="Ein Bild, das orange, Kunst, Licht enthält.&#10;&#10;KI-generierte Inhalte können fehlerhaft sein."/>
          <p:cNvPicPr>
            <a:picLocks noChangeAspect="1"/>
          </p:cNvPicPr>
          <p:nvPr userDrawn="1"/>
        </p:nvPicPr>
        <p:blipFill>
          <a:blip r:embed="rId2"/>
          <a:stretch/>
        </p:blipFill>
        <p:spPr bwMode="auto">
          <a:xfrm>
            <a:off x="1299844" y="304945"/>
            <a:ext cx="2509197" cy="963582"/>
          </a:xfrm>
          <a:prstGeom prst="rect">
            <a:avLst/>
          </a:prstGeom>
        </p:spPr>
      </p:pic>
      <p:grpSp>
        <p:nvGrpSpPr>
          <p:cNvPr id="321455150" name="Gruppieren 17"/>
          <p:cNvGrpSpPr/>
          <p:nvPr userDrawn="1"/>
        </p:nvGrpSpPr>
        <p:grpSpPr bwMode="auto">
          <a:xfrm>
            <a:off x="41031" y="41034"/>
            <a:ext cx="12067002" cy="6787656"/>
            <a:chOff x="41031" y="41034"/>
            <a:chExt cx="12067002" cy="6787656"/>
          </a:xfrm>
        </p:grpSpPr>
        <p:sp>
          <p:nvSpPr>
            <p:cNvPr id="14" name="Textfeld 13"/>
            <p:cNvSpPr txBox="1"/>
            <p:nvPr userDrawn="1"/>
          </p:nvSpPr>
          <p:spPr bwMode="auto">
            <a:xfrm>
              <a:off x="11093013" y="41034"/>
              <a:ext cx="1015021" cy="1569660"/>
            </a:xfrm>
            <a:prstGeom prst="rect">
              <a:avLst/>
            </a:prstGeom>
            <a:noFill/>
          </p:spPr>
          <p:txBody>
            <a:bodyPr wrap="none" rtlCol="0">
              <a:spAutoFit/>
            </a:bodyPr>
            <a:lstStyle/>
            <a:p>
              <a:pPr>
                <a:defRPr/>
              </a:pPr>
              <a:r>
                <a:rPr lang="en-US" sz="9600" b="1" spc="-1600">
                  <a:solidFill>
                    <a:schemeClr val="accent2">
                      <a:lumMod val="40000"/>
                      <a:lumOff val="60000"/>
                    </a:schemeClr>
                  </a:solidFill>
                  <a:latin typeface="Candara"/>
                </a:rPr>
                <a:t>&lt;&lt;</a:t>
              </a:r>
              <a:endParaRPr/>
            </a:p>
          </p:txBody>
        </p:sp>
        <p:sp>
          <p:nvSpPr>
            <p:cNvPr id="17" name="Textfeld 16"/>
            <p:cNvSpPr txBox="1"/>
            <p:nvPr userDrawn="1"/>
          </p:nvSpPr>
          <p:spPr bwMode="auto">
            <a:xfrm>
              <a:off x="41031" y="5259030"/>
              <a:ext cx="1015021" cy="1569660"/>
            </a:xfrm>
            <a:prstGeom prst="rect">
              <a:avLst/>
            </a:prstGeom>
            <a:noFill/>
          </p:spPr>
          <p:txBody>
            <a:bodyPr wrap="none" rtlCol="0">
              <a:spAutoFit/>
            </a:bodyPr>
            <a:lstStyle/>
            <a:p>
              <a:pPr>
                <a:defRPr/>
              </a:pPr>
              <a:r>
                <a:rPr lang="en-US" sz="9600" b="1" spc="-1600">
                  <a:solidFill>
                    <a:schemeClr val="accent2">
                      <a:lumMod val="40000"/>
                      <a:lumOff val="60000"/>
                    </a:schemeClr>
                  </a:solidFill>
                  <a:latin typeface="Candara"/>
                </a:rPr>
                <a:t>&gt;&gt;</a:t>
              </a:r>
              <a:endParaRPr/>
            </a:p>
          </p:txBody>
        </p:sp>
      </p:grpSp>
      <p:pic>
        <p:nvPicPr>
          <p:cNvPr id="745749164" name="Grafik 1"/>
          <p:cNvPicPr>
            <a:picLocks noChangeAspect="1"/>
          </p:cNvPicPr>
          <p:nvPr userDrawn="1"/>
        </p:nvPicPr>
        <p:blipFill>
          <a:blip r:embed="rId3"/>
          <a:stretch/>
        </p:blipFill>
        <p:spPr bwMode="auto">
          <a:xfrm>
            <a:off x="11206367" y="6475419"/>
            <a:ext cx="886247" cy="310076"/>
          </a:xfrm>
          <a:prstGeom prst="rect">
            <a:avLst/>
          </a:prstGeom>
        </p:spPr>
      </p:pic>
      <p:sp>
        <p:nvSpPr>
          <p:cNvPr id="1758778691" name="Textfeld 2"/>
          <p:cNvSpPr txBox="1"/>
          <p:nvPr userDrawn="1"/>
        </p:nvSpPr>
        <p:spPr bwMode="auto">
          <a:xfrm>
            <a:off x="9893646" y="6522735"/>
            <a:ext cx="607858" cy="215444"/>
          </a:xfrm>
          <a:prstGeom prst="rect">
            <a:avLst/>
          </a:prstGeom>
          <a:noFill/>
        </p:spPr>
        <p:txBody>
          <a:bodyPr wrap="none" rtlCol="0">
            <a:spAutoFit/>
          </a:bodyPr>
          <a:lstStyle/>
          <a:p>
            <a:pPr>
              <a:defRPr/>
            </a:pPr>
            <a:r>
              <a:rPr lang="en-US" sz="800" b="0" i="0" u="none" strike="noStrike" cap="none" spc="0">
                <a:ln>
                  <a:noFill/>
                </a:ln>
                <a:solidFill>
                  <a:srgbClr val="565C5E"/>
                </a:solidFill>
                <a:latin typeface="Verdana"/>
                <a:ea typeface="Arial"/>
                <a:cs typeface="Arial"/>
              </a:rPr>
              <a:t>[Status]</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Content_Sign">
    <p:bg>
      <p:bgPr>
        <a:solidFill>
          <a:schemeClr val="accent2">
            <a:lumMod val="20000"/>
            <a:lumOff val="80000"/>
          </a:schemeClr>
        </a:solidFill>
        <a:effectLst/>
      </p:bgPr>
    </p:bg>
    <p:spTree>
      <p:nvGrpSpPr>
        <p:cNvPr id="1" name=""/>
        <p:cNvGrpSpPr/>
        <p:nvPr/>
      </p:nvGrpSpPr>
      <p:grpSpPr bwMode="auto">
        <a:xfrm>
          <a:off x="0" y="0"/>
          <a:ext cx="0" cy="0"/>
          <a:chOff x="0" y="0"/>
          <a:chExt cx="0" cy="0"/>
        </a:xfrm>
      </p:grpSpPr>
      <p:sp>
        <p:nvSpPr>
          <p:cNvPr id="807408353" name="Textfeld 5"/>
          <p:cNvSpPr txBox="1"/>
          <p:nvPr userDrawn="1"/>
        </p:nvSpPr>
        <p:spPr bwMode="auto">
          <a:xfrm>
            <a:off x="7735595" y="170230"/>
            <a:ext cx="3175869" cy="5786198"/>
          </a:xfrm>
          <a:prstGeom prst="rect">
            <a:avLst/>
          </a:prstGeom>
          <a:noFill/>
        </p:spPr>
        <p:txBody>
          <a:bodyPr wrap="none" rtlCol="0">
            <a:spAutoFit/>
          </a:bodyPr>
          <a:lstStyle/>
          <a:p>
            <a:pPr>
              <a:defRPr/>
            </a:pPr>
            <a:r>
              <a:rPr lang="en-US" sz="37000" b="1" spc="-7000">
                <a:solidFill>
                  <a:srgbClr val="F8CBAD"/>
                </a:solidFill>
                <a:latin typeface="Candara"/>
              </a:rPr>
              <a:t>&lt;&lt;</a:t>
            </a:r>
            <a:endParaRPr/>
          </a:p>
        </p:txBody>
      </p:sp>
      <p:sp>
        <p:nvSpPr>
          <p:cNvPr id="925681248" name="Titel 6"/>
          <p:cNvSpPr>
            <a:spLocks noGrp="1"/>
          </p:cNvSpPr>
          <p:nvPr>
            <p:ph type="title" hasCustomPrompt="1"/>
          </p:nvPr>
        </p:nvSpPr>
        <p:spPr bwMode="auto">
          <a:xfrm>
            <a:off x="814314" y="803024"/>
            <a:ext cx="10898260" cy="621682"/>
          </a:xfrm>
        </p:spPr>
        <p:txBody>
          <a:bodyPr lIns="0" rtlCol="0" anchor="t" anchorCtr="0">
            <a:normAutofit/>
          </a:bodyPr>
          <a:lstStyle>
            <a:lvl1pPr>
              <a:defRPr lang="de-DE" sz="2800">
                <a:solidFill>
                  <a:schemeClr val="tx1">
                    <a:lumMod val="65000"/>
                    <a:lumOff val="35000"/>
                  </a:schemeClr>
                </a:solidFill>
              </a:defRPr>
            </a:lvl1pPr>
          </a:lstStyle>
          <a:p>
            <a:pPr rtl="0">
              <a:defRPr/>
            </a:pPr>
            <a:r>
              <a:rPr lang="de-DE"/>
              <a:t>Titel durch Klicken hinzufügen</a:t>
            </a:r>
            <a:endParaRPr/>
          </a:p>
        </p:txBody>
      </p:sp>
      <p:sp>
        <p:nvSpPr>
          <p:cNvPr id="1524627822" name="Textplatzhalter 9"/>
          <p:cNvSpPr>
            <a:spLocks noGrp="1"/>
          </p:cNvSpPr>
          <p:nvPr>
            <p:ph type="body" sz="quarter" idx="16"/>
          </p:nvPr>
        </p:nvSpPr>
        <p:spPr bwMode="auto">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defRPr/>
            </a:pPr>
            <a:r>
              <a:rPr lang="de-DE"/>
              <a:t>Mastertextformat bearbeiten</a:t>
            </a:r>
            <a:endParaRPr/>
          </a:p>
        </p:txBody>
      </p:sp>
      <p:pic>
        <p:nvPicPr>
          <p:cNvPr id="1373478216" name="Grafik 3" descr="Ein Bild, das orange, Kunst, Licht enthält.&#10;&#10;KI-generierte Inhalte können fehlerhaft sein."/>
          <p:cNvPicPr>
            <a:picLocks noChangeAspect="1"/>
          </p:cNvPicPr>
          <p:nvPr userDrawn="1"/>
        </p:nvPicPr>
        <p:blipFill>
          <a:blip r:embed="rId2"/>
          <a:stretch/>
        </p:blipFill>
        <p:spPr bwMode="auto">
          <a:xfrm>
            <a:off x="10102156" y="170230"/>
            <a:ext cx="1922585" cy="738311"/>
          </a:xfrm>
          <a:prstGeom prst="rect">
            <a:avLst/>
          </a:prstGeom>
        </p:spPr>
      </p:pic>
      <p:sp>
        <p:nvSpPr>
          <p:cNvPr id="1674988674" name="Foliennummernplatzhalter 5"/>
          <p:cNvSpPr txBox="1"/>
          <p:nvPr userDrawn="1"/>
        </p:nvSpPr>
        <p:spPr bwMode="auto">
          <a:xfrm>
            <a:off x="-31601" y="6383215"/>
            <a:ext cx="476641" cy="293077"/>
          </a:xfrm>
          <a:prstGeom prst="rect">
            <a:avLst/>
          </a:prstGeom>
        </p:spPr>
        <p:txBody>
          <a:bodyPr vert="horz" lIns="0" tIns="45720" rIns="0" bIns="45720" rtlCol="0" anchor="t" anchorCtr="0"/>
          <a:lstStyle>
            <a:defPPr rtl="0">
              <a:defRPr lang="de-DE"/>
            </a:defPPr>
            <a:lvl1pPr marL="0" algn="l" defTabSz="914400" rtl="0">
              <a:defRPr lang="de-DE" sz="1200" b="1" spc="150">
                <a:solidFill>
                  <a:schemeClr val="tx1"/>
                </a:solidFill>
                <a:latin typeface="+mn-lt"/>
                <a:ea typeface="+mn-ea"/>
                <a:cs typeface="+mn-cs"/>
              </a:defRPr>
            </a:lvl1pPr>
            <a:lvl2pPr marL="457200" algn="l" defTabSz="914400" rtl="0">
              <a:defRPr lang="de-DE" sz="1800">
                <a:solidFill>
                  <a:schemeClr val="tx1"/>
                </a:solidFill>
                <a:latin typeface="+mn-lt"/>
                <a:ea typeface="+mn-ea"/>
                <a:cs typeface="+mn-cs"/>
              </a:defRPr>
            </a:lvl2pPr>
            <a:lvl3pPr marL="914400" algn="l" defTabSz="914400" rtl="0">
              <a:defRPr lang="de-DE" sz="1800">
                <a:solidFill>
                  <a:schemeClr val="tx1"/>
                </a:solidFill>
                <a:latin typeface="+mn-lt"/>
                <a:ea typeface="+mn-ea"/>
                <a:cs typeface="+mn-cs"/>
              </a:defRPr>
            </a:lvl3pPr>
            <a:lvl4pPr marL="1371600" algn="l" defTabSz="914400" rtl="0">
              <a:defRPr lang="de-DE" sz="1800">
                <a:solidFill>
                  <a:schemeClr val="tx1"/>
                </a:solidFill>
                <a:latin typeface="+mn-lt"/>
                <a:ea typeface="+mn-ea"/>
                <a:cs typeface="+mn-cs"/>
              </a:defRPr>
            </a:lvl4pPr>
            <a:lvl5pPr marL="1828800" algn="l" defTabSz="914400" rtl="0">
              <a:defRPr lang="de-DE" sz="1800">
                <a:solidFill>
                  <a:schemeClr val="tx1"/>
                </a:solidFill>
                <a:latin typeface="+mn-lt"/>
                <a:ea typeface="+mn-ea"/>
                <a:cs typeface="+mn-cs"/>
              </a:defRPr>
            </a:lvl5pPr>
            <a:lvl6pPr marL="2286000" algn="l" defTabSz="914400" rtl="0">
              <a:defRPr lang="de-DE" sz="1800">
                <a:solidFill>
                  <a:schemeClr val="tx1"/>
                </a:solidFill>
                <a:latin typeface="+mn-lt"/>
                <a:ea typeface="+mn-ea"/>
                <a:cs typeface="+mn-cs"/>
              </a:defRPr>
            </a:lvl6pPr>
            <a:lvl7pPr marL="2743200" algn="l" defTabSz="914400" rtl="0">
              <a:defRPr lang="de-DE" sz="1800">
                <a:solidFill>
                  <a:schemeClr val="tx1"/>
                </a:solidFill>
                <a:latin typeface="+mn-lt"/>
                <a:ea typeface="+mn-ea"/>
                <a:cs typeface="+mn-cs"/>
              </a:defRPr>
            </a:lvl7pPr>
            <a:lvl8pPr marL="3200400" algn="l" defTabSz="914400" rtl="0">
              <a:defRPr lang="de-DE" sz="1800">
                <a:solidFill>
                  <a:schemeClr val="tx1"/>
                </a:solidFill>
                <a:latin typeface="+mn-lt"/>
                <a:ea typeface="+mn-ea"/>
                <a:cs typeface="+mn-cs"/>
              </a:defRPr>
            </a:lvl8pPr>
            <a:lvl9pPr marL="3657600" algn="l" defTabSz="914400" rtl="0">
              <a:defRPr lang="de-DE" sz="1800">
                <a:solidFill>
                  <a:schemeClr val="tx1"/>
                </a:solidFill>
                <a:latin typeface="+mn-lt"/>
                <a:ea typeface="+mn-ea"/>
                <a:cs typeface="+mn-cs"/>
              </a:defRPr>
            </a:lvl9pPr>
          </a:lstStyle>
          <a:p>
            <a:pPr algn="r">
              <a:defRPr/>
            </a:pPr>
            <a:fld id="{18D65601-5AE2-46FC-B138-694DDD2B510D}" type="slidenum">
              <a:rPr lang="de-DE"/>
              <a:t>‹Nr.›</a:t>
            </a:fld>
            <a:endParaRPr lang="de-DE"/>
          </a:p>
        </p:txBody>
      </p:sp>
      <p:sp>
        <p:nvSpPr>
          <p:cNvPr id="890743522" name="Inhaltsplatzhalter 7"/>
          <p:cNvSpPr>
            <a:spLocks noGrp="1"/>
          </p:cNvSpPr>
          <p:nvPr>
            <p:ph sz="quarter" idx="12" hasCustomPrompt="1"/>
          </p:nvPr>
        </p:nvSpPr>
        <p:spPr bwMode="auto">
          <a:xfrm>
            <a:off x="803275" y="1635362"/>
            <a:ext cx="10909299" cy="4689238"/>
          </a:xfrm>
        </p:spPr>
        <p:txBody>
          <a:bodyPr lIns="0" tIns="0" rIns="0" bIns="0" rtlCol="0">
            <a:normAutofit/>
          </a:bodyPr>
          <a:lstStyle>
            <a:lvl1pPr marL="252000" indent="-252000">
              <a:lnSpc>
                <a:spcPct val="90000"/>
              </a:lnSpc>
              <a:spcBef>
                <a:spcPts val="0"/>
              </a:spcBef>
              <a:spcAft>
                <a:spcPts val="600"/>
              </a:spcAft>
              <a:buFont typeface="Wingdings 3"/>
              <a:buChar char=""/>
              <a:defRPr lang="de-DE" sz="2000"/>
            </a:lvl1pPr>
            <a:lvl2pPr marL="504000" indent="-252000">
              <a:lnSpc>
                <a:spcPct val="90000"/>
              </a:lnSpc>
              <a:spcBef>
                <a:spcPts val="0"/>
              </a:spcBef>
              <a:spcAft>
                <a:spcPts val="600"/>
              </a:spcAft>
              <a:buFont typeface="Wingdings 3"/>
              <a:buChar char=""/>
              <a:defRPr lang="de-DE" sz="1800"/>
            </a:lvl2pPr>
            <a:lvl3pPr marL="756000" indent="-252000">
              <a:spcBef>
                <a:spcPts val="0"/>
              </a:spcBef>
              <a:spcAft>
                <a:spcPts val="600"/>
              </a:spcAft>
              <a:buFont typeface="Wingdings 3"/>
              <a:buChar char=""/>
              <a:defRPr lang="de-DE" sz="1800"/>
            </a:lvl3pPr>
            <a:lvl4pPr marL="1008000" indent="-252000">
              <a:spcBef>
                <a:spcPts val="0"/>
              </a:spcBef>
              <a:spcAft>
                <a:spcPts val="600"/>
              </a:spcAft>
              <a:buFont typeface="Wingdings 3"/>
              <a:buChar char=""/>
              <a:defRPr lang="de-DE" sz="1600"/>
            </a:lvl4pPr>
            <a:lvl5pPr marL="1260000" indent="-252000">
              <a:spcBef>
                <a:spcPts val="0"/>
              </a:spcBef>
              <a:spcAft>
                <a:spcPts val="600"/>
              </a:spcAft>
              <a:buFont typeface="Wingdings 3"/>
              <a:buChar char=""/>
              <a:defRPr lang="de-DE" sz="1600"/>
            </a:lvl5pPr>
          </a:lstStyle>
          <a:p>
            <a:pPr lvl="0" rtl="0">
              <a:defRPr/>
            </a:pPr>
            <a:r>
              <a:rPr lang="de-DE"/>
              <a:t>Klicken, um Inhalt hinzuzufügen</a:t>
            </a:r>
            <a:endParaRPr/>
          </a:p>
          <a:p>
            <a:pPr lvl="1" rtl="0">
              <a:defRPr/>
            </a:pPr>
            <a:r>
              <a:rPr lang="de-DE"/>
              <a:t>Zweite Ebene</a:t>
            </a:r>
            <a:endParaRPr/>
          </a:p>
          <a:p>
            <a:pPr lvl="2" rtl="0">
              <a:defRPr/>
            </a:pPr>
            <a:r>
              <a:rPr lang="de-DE"/>
              <a:t>Dritte Ebene</a:t>
            </a:r>
            <a:endParaRPr/>
          </a:p>
          <a:p>
            <a:pPr lvl="3" rtl="0">
              <a:defRPr/>
            </a:pPr>
            <a:r>
              <a:rPr lang="de-DE"/>
              <a:t>Vierte Ebene</a:t>
            </a:r>
            <a:endParaRPr/>
          </a:p>
          <a:p>
            <a:pPr lvl="4" rtl="0">
              <a:defRPr/>
            </a:pPr>
            <a:r>
              <a:rPr lang="de-DE"/>
              <a:t>Fünfte Ebene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Content_Teal_Sign">
    <p:bg>
      <p:bgPr>
        <a:solidFill>
          <a:srgbClr val="DAF3F2"/>
        </a:solidFill>
        <a:effectLst/>
      </p:bgPr>
    </p:bg>
    <p:spTree>
      <p:nvGrpSpPr>
        <p:cNvPr id="1" name=""/>
        <p:cNvGrpSpPr/>
        <p:nvPr/>
      </p:nvGrpSpPr>
      <p:grpSpPr bwMode="auto">
        <a:xfrm>
          <a:off x="0" y="0"/>
          <a:ext cx="0" cy="0"/>
          <a:chOff x="0" y="0"/>
          <a:chExt cx="0" cy="0"/>
        </a:xfrm>
      </p:grpSpPr>
      <p:sp>
        <p:nvSpPr>
          <p:cNvPr id="531961627" name="Textfeld 5"/>
          <p:cNvSpPr txBox="1"/>
          <p:nvPr userDrawn="1"/>
        </p:nvSpPr>
        <p:spPr bwMode="auto">
          <a:xfrm>
            <a:off x="7735595" y="170230"/>
            <a:ext cx="3175869" cy="5786198"/>
          </a:xfrm>
          <a:prstGeom prst="rect">
            <a:avLst/>
          </a:prstGeom>
          <a:noFill/>
        </p:spPr>
        <p:txBody>
          <a:bodyPr wrap="none" rtlCol="0">
            <a:spAutoFit/>
          </a:bodyPr>
          <a:lstStyle/>
          <a:p>
            <a:pPr>
              <a:defRPr/>
            </a:pPr>
            <a:r>
              <a:rPr lang="en-US" sz="37000" b="1" spc="-7000">
                <a:solidFill>
                  <a:srgbClr val="B8E6E6"/>
                </a:solidFill>
                <a:latin typeface="Candara"/>
              </a:rPr>
              <a:t>&lt;&lt;</a:t>
            </a:r>
            <a:endParaRPr/>
          </a:p>
        </p:txBody>
      </p:sp>
      <p:sp>
        <p:nvSpPr>
          <p:cNvPr id="1021041353" name="Titel 6"/>
          <p:cNvSpPr>
            <a:spLocks noGrp="1"/>
          </p:cNvSpPr>
          <p:nvPr>
            <p:ph type="title" hasCustomPrompt="1"/>
          </p:nvPr>
        </p:nvSpPr>
        <p:spPr bwMode="auto">
          <a:xfrm>
            <a:off x="814314" y="803024"/>
            <a:ext cx="10898260" cy="621682"/>
          </a:xfrm>
        </p:spPr>
        <p:txBody>
          <a:bodyPr lIns="0" rtlCol="0" anchor="t" anchorCtr="0">
            <a:normAutofit/>
          </a:bodyPr>
          <a:lstStyle>
            <a:lvl1pPr>
              <a:defRPr lang="de-DE" sz="2800">
                <a:solidFill>
                  <a:schemeClr val="tx1">
                    <a:lumMod val="65000"/>
                    <a:lumOff val="35000"/>
                  </a:schemeClr>
                </a:solidFill>
              </a:defRPr>
            </a:lvl1pPr>
          </a:lstStyle>
          <a:p>
            <a:pPr rtl="0">
              <a:defRPr/>
            </a:pPr>
            <a:r>
              <a:rPr lang="de-DE"/>
              <a:t>Titel durch Klicken hinzufügen</a:t>
            </a:r>
            <a:endParaRPr/>
          </a:p>
        </p:txBody>
      </p:sp>
      <p:sp>
        <p:nvSpPr>
          <p:cNvPr id="729521188" name="Textplatzhalter 9"/>
          <p:cNvSpPr>
            <a:spLocks noGrp="1"/>
          </p:cNvSpPr>
          <p:nvPr>
            <p:ph type="body" sz="quarter" idx="16"/>
          </p:nvPr>
        </p:nvSpPr>
        <p:spPr bwMode="auto">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defRPr/>
            </a:pPr>
            <a:r>
              <a:rPr lang="de-DE"/>
              <a:t>Mastertextformat bearbeiten</a:t>
            </a:r>
            <a:endParaRPr/>
          </a:p>
        </p:txBody>
      </p:sp>
      <p:pic>
        <p:nvPicPr>
          <p:cNvPr id="595786870" name="Grafik 3" descr="Ein Bild, das orange, Kunst, Licht enthält.&#10;&#10;KI-generierte Inhalte können fehlerhaft sein."/>
          <p:cNvPicPr>
            <a:picLocks noChangeAspect="1"/>
          </p:cNvPicPr>
          <p:nvPr userDrawn="1"/>
        </p:nvPicPr>
        <p:blipFill>
          <a:blip r:embed="rId2"/>
          <a:stretch/>
        </p:blipFill>
        <p:spPr bwMode="auto">
          <a:xfrm>
            <a:off x="10102156" y="170230"/>
            <a:ext cx="1922585" cy="738311"/>
          </a:xfrm>
          <a:prstGeom prst="rect">
            <a:avLst/>
          </a:prstGeom>
        </p:spPr>
      </p:pic>
      <p:sp>
        <p:nvSpPr>
          <p:cNvPr id="801035916" name="Foliennummernplatzhalter 5"/>
          <p:cNvSpPr txBox="1"/>
          <p:nvPr userDrawn="1"/>
        </p:nvSpPr>
        <p:spPr bwMode="auto">
          <a:xfrm>
            <a:off x="-31601" y="6383215"/>
            <a:ext cx="476641" cy="293077"/>
          </a:xfrm>
          <a:prstGeom prst="rect">
            <a:avLst/>
          </a:prstGeom>
        </p:spPr>
        <p:txBody>
          <a:bodyPr vert="horz" lIns="0" tIns="45720" rIns="0" bIns="45720" rtlCol="0" anchor="t" anchorCtr="0"/>
          <a:lstStyle>
            <a:defPPr rtl="0">
              <a:defRPr lang="de-DE"/>
            </a:defPPr>
            <a:lvl1pPr marL="0" algn="l" defTabSz="914400" rtl="0">
              <a:defRPr lang="de-DE" sz="1200" b="1" spc="150">
                <a:solidFill>
                  <a:schemeClr val="tx1"/>
                </a:solidFill>
                <a:latin typeface="+mn-lt"/>
                <a:ea typeface="+mn-ea"/>
                <a:cs typeface="+mn-cs"/>
              </a:defRPr>
            </a:lvl1pPr>
            <a:lvl2pPr marL="457200" algn="l" defTabSz="914400" rtl="0">
              <a:defRPr lang="de-DE" sz="1800">
                <a:solidFill>
                  <a:schemeClr val="tx1"/>
                </a:solidFill>
                <a:latin typeface="+mn-lt"/>
                <a:ea typeface="+mn-ea"/>
                <a:cs typeface="+mn-cs"/>
              </a:defRPr>
            </a:lvl2pPr>
            <a:lvl3pPr marL="914400" algn="l" defTabSz="914400" rtl="0">
              <a:defRPr lang="de-DE" sz="1800">
                <a:solidFill>
                  <a:schemeClr val="tx1"/>
                </a:solidFill>
                <a:latin typeface="+mn-lt"/>
                <a:ea typeface="+mn-ea"/>
                <a:cs typeface="+mn-cs"/>
              </a:defRPr>
            </a:lvl3pPr>
            <a:lvl4pPr marL="1371600" algn="l" defTabSz="914400" rtl="0">
              <a:defRPr lang="de-DE" sz="1800">
                <a:solidFill>
                  <a:schemeClr val="tx1"/>
                </a:solidFill>
                <a:latin typeface="+mn-lt"/>
                <a:ea typeface="+mn-ea"/>
                <a:cs typeface="+mn-cs"/>
              </a:defRPr>
            </a:lvl4pPr>
            <a:lvl5pPr marL="1828800" algn="l" defTabSz="914400" rtl="0">
              <a:defRPr lang="de-DE" sz="1800">
                <a:solidFill>
                  <a:schemeClr val="tx1"/>
                </a:solidFill>
                <a:latin typeface="+mn-lt"/>
                <a:ea typeface="+mn-ea"/>
                <a:cs typeface="+mn-cs"/>
              </a:defRPr>
            </a:lvl5pPr>
            <a:lvl6pPr marL="2286000" algn="l" defTabSz="914400" rtl="0">
              <a:defRPr lang="de-DE" sz="1800">
                <a:solidFill>
                  <a:schemeClr val="tx1"/>
                </a:solidFill>
                <a:latin typeface="+mn-lt"/>
                <a:ea typeface="+mn-ea"/>
                <a:cs typeface="+mn-cs"/>
              </a:defRPr>
            </a:lvl6pPr>
            <a:lvl7pPr marL="2743200" algn="l" defTabSz="914400" rtl="0">
              <a:defRPr lang="de-DE" sz="1800">
                <a:solidFill>
                  <a:schemeClr val="tx1"/>
                </a:solidFill>
                <a:latin typeface="+mn-lt"/>
                <a:ea typeface="+mn-ea"/>
                <a:cs typeface="+mn-cs"/>
              </a:defRPr>
            </a:lvl7pPr>
            <a:lvl8pPr marL="3200400" algn="l" defTabSz="914400" rtl="0">
              <a:defRPr lang="de-DE" sz="1800">
                <a:solidFill>
                  <a:schemeClr val="tx1"/>
                </a:solidFill>
                <a:latin typeface="+mn-lt"/>
                <a:ea typeface="+mn-ea"/>
                <a:cs typeface="+mn-cs"/>
              </a:defRPr>
            </a:lvl8pPr>
            <a:lvl9pPr marL="3657600" algn="l" defTabSz="914400" rtl="0">
              <a:defRPr lang="de-DE" sz="1800">
                <a:solidFill>
                  <a:schemeClr val="tx1"/>
                </a:solidFill>
                <a:latin typeface="+mn-lt"/>
                <a:ea typeface="+mn-ea"/>
                <a:cs typeface="+mn-cs"/>
              </a:defRPr>
            </a:lvl9pPr>
          </a:lstStyle>
          <a:p>
            <a:pPr algn="r">
              <a:defRPr/>
            </a:pPr>
            <a:fld id="{18D65601-5AE2-46FC-B138-694DDD2B510D}" type="slidenum">
              <a:rPr lang="de-DE"/>
              <a:t>‹Nr.›</a:t>
            </a:fld>
            <a:endParaRPr lang="de-DE"/>
          </a:p>
        </p:txBody>
      </p:sp>
      <p:sp>
        <p:nvSpPr>
          <p:cNvPr id="213450111" name="Inhaltsplatzhalter 7"/>
          <p:cNvSpPr>
            <a:spLocks noGrp="1"/>
          </p:cNvSpPr>
          <p:nvPr>
            <p:ph sz="quarter" idx="12" hasCustomPrompt="1"/>
          </p:nvPr>
        </p:nvSpPr>
        <p:spPr bwMode="auto">
          <a:xfrm>
            <a:off x="803275" y="1635362"/>
            <a:ext cx="10909299" cy="4689238"/>
          </a:xfrm>
        </p:spPr>
        <p:txBody>
          <a:bodyPr lIns="0" tIns="0" rIns="0" bIns="0" rtlCol="0">
            <a:normAutofit/>
          </a:bodyPr>
          <a:lstStyle>
            <a:lvl1pPr marL="252000" indent="-252000">
              <a:lnSpc>
                <a:spcPct val="90000"/>
              </a:lnSpc>
              <a:spcBef>
                <a:spcPts val="0"/>
              </a:spcBef>
              <a:spcAft>
                <a:spcPts val="600"/>
              </a:spcAft>
              <a:buClr>
                <a:schemeClr val="accent1"/>
              </a:buClr>
              <a:buFont typeface="Wingdings 3"/>
              <a:buChar char=""/>
              <a:defRPr lang="de-DE" sz="2000"/>
            </a:lvl1pPr>
            <a:lvl2pPr marL="504000" indent="-252000">
              <a:lnSpc>
                <a:spcPct val="90000"/>
              </a:lnSpc>
              <a:spcBef>
                <a:spcPts val="0"/>
              </a:spcBef>
              <a:spcAft>
                <a:spcPts val="600"/>
              </a:spcAft>
              <a:buClr>
                <a:schemeClr val="accent1"/>
              </a:buClr>
              <a:buFont typeface="Wingdings 3"/>
              <a:buChar char=""/>
              <a:defRPr lang="de-DE" sz="1800"/>
            </a:lvl2pPr>
            <a:lvl3pPr marL="756000" indent="-252000">
              <a:spcBef>
                <a:spcPts val="0"/>
              </a:spcBef>
              <a:spcAft>
                <a:spcPts val="600"/>
              </a:spcAft>
              <a:buClr>
                <a:schemeClr val="accent1"/>
              </a:buClr>
              <a:buFont typeface="Wingdings 3"/>
              <a:buChar char=""/>
              <a:defRPr lang="de-DE" sz="1800"/>
            </a:lvl3pPr>
            <a:lvl4pPr marL="1008000" indent="-252000">
              <a:spcBef>
                <a:spcPts val="0"/>
              </a:spcBef>
              <a:spcAft>
                <a:spcPts val="600"/>
              </a:spcAft>
              <a:buClr>
                <a:schemeClr val="accent1"/>
              </a:buClr>
              <a:buFont typeface="Wingdings 3"/>
              <a:buChar char=""/>
              <a:defRPr lang="de-DE" sz="1600"/>
            </a:lvl4pPr>
            <a:lvl5pPr marL="1260000" indent="-252000">
              <a:spcBef>
                <a:spcPts val="0"/>
              </a:spcBef>
              <a:spcAft>
                <a:spcPts val="600"/>
              </a:spcAft>
              <a:buClr>
                <a:schemeClr val="accent1"/>
              </a:buClr>
              <a:buFont typeface="Wingdings 3"/>
              <a:buChar char=""/>
              <a:defRPr lang="de-DE" sz="1600"/>
            </a:lvl5pPr>
          </a:lstStyle>
          <a:p>
            <a:pPr lvl="0" rtl="0">
              <a:defRPr/>
            </a:pPr>
            <a:r>
              <a:rPr lang="de-DE"/>
              <a:t>Klicken, um Inhalt hinzuzufügen</a:t>
            </a:r>
            <a:endParaRPr/>
          </a:p>
          <a:p>
            <a:pPr lvl="1" rtl="0">
              <a:defRPr/>
            </a:pPr>
            <a:r>
              <a:rPr lang="de-DE"/>
              <a:t>Zweite Ebene</a:t>
            </a:r>
            <a:endParaRPr/>
          </a:p>
          <a:p>
            <a:pPr lvl="2" rtl="0">
              <a:defRPr/>
            </a:pPr>
            <a:r>
              <a:rPr lang="de-DE"/>
              <a:t>Dritte Ebene</a:t>
            </a:r>
            <a:endParaRPr/>
          </a:p>
          <a:p>
            <a:pPr lvl="3" rtl="0">
              <a:defRPr/>
            </a:pPr>
            <a:r>
              <a:rPr lang="de-DE"/>
              <a:t>Vierte Ebene</a:t>
            </a:r>
            <a:endParaRPr/>
          </a:p>
          <a:p>
            <a:pPr lvl="4" rtl="0">
              <a:defRPr/>
            </a:pPr>
            <a:r>
              <a:rPr lang="de-DE"/>
              <a:t>Fünfte Ebene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Content_White_Sign">
    <p:bg>
      <p:bgPr>
        <a:solidFill>
          <a:schemeClr val="bg1"/>
        </a:solidFill>
        <a:effectLst/>
      </p:bgPr>
    </p:bg>
    <p:spTree>
      <p:nvGrpSpPr>
        <p:cNvPr id="1" name=""/>
        <p:cNvGrpSpPr/>
        <p:nvPr/>
      </p:nvGrpSpPr>
      <p:grpSpPr bwMode="auto">
        <a:xfrm>
          <a:off x="0" y="0"/>
          <a:ext cx="0" cy="0"/>
          <a:chOff x="0" y="0"/>
          <a:chExt cx="0" cy="0"/>
        </a:xfrm>
      </p:grpSpPr>
      <p:sp>
        <p:nvSpPr>
          <p:cNvPr id="2091354037" name="Textfeld 9"/>
          <p:cNvSpPr txBox="1"/>
          <p:nvPr userDrawn="1"/>
        </p:nvSpPr>
        <p:spPr bwMode="auto">
          <a:xfrm>
            <a:off x="7735595" y="170230"/>
            <a:ext cx="3175869" cy="5786198"/>
          </a:xfrm>
          <a:prstGeom prst="rect">
            <a:avLst/>
          </a:prstGeom>
          <a:noFill/>
        </p:spPr>
        <p:txBody>
          <a:bodyPr wrap="none" rtlCol="0">
            <a:spAutoFit/>
          </a:bodyPr>
          <a:lstStyle/>
          <a:p>
            <a:pPr>
              <a:defRPr/>
            </a:pPr>
            <a:r>
              <a:rPr lang="en-US" sz="37000" b="1" spc="-7000">
                <a:solidFill>
                  <a:schemeClr val="accent2">
                    <a:lumMod val="20000"/>
                    <a:lumOff val="80000"/>
                  </a:schemeClr>
                </a:solidFill>
                <a:latin typeface="Candara"/>
              </a:rPr>
              <a:t>&lt;&lt;</a:t>
            </a:r>
            <a:endParaRPr/>
          </a:p>
        </p:txBody>
      </p:sp>
      <p:sp>
        <p:nvSpPr>
          <p:cNvPr id="1174238942" name="Titel 6"/>
          <p:cNvSpPr>
            <a:spLocks noGrp="1"/>
          </p:cNvSpPr>
          <p:nvPr>
            <p:ph type="title" hasCustomPrompt="1"/>
          </p:nvPr>
        </p:nvSpPr>
        <p:spPr bwMode="auto">
          <a:xfrm>
            <a:off x="814314" y="803024"/>
            <a:ext cx="10898260" cy="621682"/>
          </a:xfrm>
        </p:spPr>
        <p:txBody>
          <a:bodyPr lIns="0" rtlCol="0" anchor="t" anchorCtr="0">
            <a:normAutofit/>
          </a:bodyPr>
          <a:lstStyle>
            <a:lvl1pPr>
              <a:defRPr lang="de-DE" sz="2800">
                <a:solidFill>
                  <a:schemeClr val="tx1">
                    <a:lumMod val="65000"/>
                    <a:lumOff val="35000"/>
                  </a:schemeClr>
                </a:solidFill>
              </a:defRPr>
            </a:lvl1pPr>
          </a:lstStyle>
          <a:p>
            <a:pPr rtl="0">
              <a:defRPr/>
            </a:pPr>
            <a:r>
              <a:rPr lang="de-DE"/>
              <a:t>Titel durch Klicken hinzufügen</a:t>
            </a:r>
            <a:endParaRPr/>
          </a:p>
        </p:txBody>
      </p:sp>
      <p:sp>
        <p:nvSpPr>
          <p:cNvPr id="905185752" name="Textplatzhalter 9"/>
          <p:cNvSpPr>
            <a:spLocks noGrp="1"/>
          </p:cNvSpPr>
          <p:nvPr>
            <p:ph type="body" sz="quarter" idx="16"/>
          </p:nvPr>
        </p:nvSpPr>
        <p:spPr bwMode="auto">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defRPr/>
            </a:pPr>
            <a:r>
              <a:rPr lang="de-DE"/>
              <a:t>Mastertextformat bearbeiten</a:t>
            </a:r>
            <a:endParaRPr/>
          </a:p>
        </p:txBody>
      </p:sp>
      <p:pic>
        <p:nvPicPr>
          <p:cNvPr id="561786936" name="Grafik 6" descr="Ein Bild, das orange, Kunst, Licht enthält.&#10;&#10;KI-generierte Inhalte können fehlerhaft sein."/>
          <p:cNvPicPr>
            <a:picLocks noChangeAspect="1"/>
          </p:cNvPicPr>
          <p:nvPr userDrawn="1"/>
        </p:nvPicPr>
        <p:blipFill>
          <a:blip r:embed="rId2"/>
          <a:stretch/>
        </p:blipFill>
        <p:spPr bwMode="auto">
          <a:xfrm>
            <a:off x="10102156" y="170230"/>
            <a:ext cx="1922585" cy="738311"/>
          </a:xfrm>
          <a:prstGeom prst="rect">
            <a:avLst/>
          </a:prstGeom>
        </p:spPr>
      </p:pic>
      <p:sp>
        <p:nvSpPr>
          <p:cNvPr id="1559298906" name="Foliennummernplatzhalter 5"/>
          <p:cNvSpPr txBox="1"/>
          <p:nvPr userDrawn="1"/>
        </p:nvSpPr>
        <p:spPr bwMode="auto">
          <a:xfrm>
            <a:off x="-31601" y="6383215"/>
            <a:ext cx="476641" cy="293077"/>
          </a:xfrm>
          <a:prstGeom prst="rect">
            <a:avLst/>
          </a:prstGeom>
        </p:spPr>
        <p:txBody>
          <a:bodyPr vert="horz" lIns="0" tIns="45720" rIns="0" bIns="45720" rtlCol="0" anchor="t" anchorCtr="0"/>
          <a:lstStyle>
            <a:defPPr rtl="0">
              <a:defRPr lang="de-DE"/>
            </a:defPPr>
            <a:lvl1pPr marL="0" algn="l" defTabSz="914400" rtl="0">
              <a:defRPr lang="de-DE" sz="1200" b="1" spc="150">
                <a:solidFill>
                  <a:schemeClr val="tx1"/>
                </a:solidFill>
                <a:latin typeface="+mn-lt"/>
                <a:ea typeface="+mn-ea"/>
                <a:cs typeface="+mn-cs"/>
              </a:defRPr>
            </a:lvl1pPr>
            <a:lvl2pPr marL="457200" algn="l" defTabSz="914400" rtl="0">
              <a:defRPr lang="de-DE" sz="1800">
                <a:solidFill>
                  <a:schemeClr val="tx1"/>
                </a:solidFill>
                <a:latin typeface="+mn-lt"/>
                <a:ea typeface="+mn-ea"/>
                <a:cs typeface="+mn-cs"/>
              </a:defRPr>
            </a:lvl2pPr>
            <a:lvl3pPr marL="914400" algn="l" defTabSz="914400" rtl="0">
              <a:defRPr lang="de-DE" sz="1800">
                <a:solidFill>
                  <a:schemeClr val="tx1"/>
                </a:solidFill>
                <a:latin typeface="+mn-lt"/>
                <a:ea typeface="+mn-ea"/>
                <a:cs typeface="+mn-cs"/>
              </a:defRPr>
            </a:lvl3pPr>
            <a:lvl4pPr marL="1371600" algn="l" defTabSz="914400" rtl="0">
              <a:defRPr lang="de-DE" sz="1800">
                <a:solidFill>
                  <a:schemeClr val="tx1"/>
                </a:solidFill>
                <a:latin typeface="+mn-lt"/>
                <a:ea typeface="+mn-ea"/>
                <a:cs typeface="+mn-cs"/>
              </a:defRPr>
            </a:lvl4pPr>
            <a:lvl5pPr marL="1828800" algn="l" defTabSz="914400" rtl="0">
              <a:defRPr lang="de-DE" sz="1800">
                <a:solidFill>
                  <a:schemeClr val="tx1"/>
                </a:solidFill>
                <a:latin typeface="+mn-lt"/>
                <a:ea typeface="+mn-ea"/>
                <a:cs typeface="+mn-cs"/>
              </a:defRPr>
            </a:lvl5pPr>
            <a:lvl6pPr marL="2286000" algn="l" defTabSz="914400" rtl="0">
              <a:defRPr lang="de-DE" sz="1800">
                <a:solidFill>
                  <a:schemeClr val="tx1"/>
                </a:solidFill>
                <a:latin typeface="+mn-lt"/>
                <a:ea typeface="+mn-ea"/>
                <a:cs typeface="+mn-cs"/>
              </a:defRPr>
            </a:lvl6pPr>
            <a:lvl7pPr marL="2743200" algn="l" defTabSz="914400" rtl="0">
              <a:defRPr lang="de-DE" sz="1800">
                <a:solidFill>
                  <a:schemeClr val="tx1"/>
                </a:solidFill>
                <a:latin typeface="+mn-lt"/>
                <a:ea typeface="+mn-ea"/>
                <a:cs typeface="+mn-cs"/>
              </a:defRPr>
            </a:lvl7pPr>
            <a:lvl8pPr marL="3200400" algn="l" defTabSz="914400" rtl="0">
              <a:defRPr lang="de-DE" sz="1800">
                <a:solidFill>
                  <a:schemeClr val="tx1"/>
                </a:solidFill>
                <a:latin typeface="+mn-lt"/>
                <a:ea typeface="+mn-ea"/>
                <a:cs typeface="+mn-cs"/>
              </a:defRPr>
            </a:lvl8pPr>
            <a:lvl9pPr marL="3657600" algn="l" defTabSz="914400" rtl="0">
              <a:defRPr lang="de-DE" sz="1800">
                <a:solidFill>
                  <a:schemeClr val="tx1"/>
                </a:solidFill>
                <a:latin typeface="+mn-lt"/>
                <a:ea typeface="+mn-ea"/>
                <a:cs typeface="+mn-cs"/>
              </a:defRPr>
            </a:lvl9pPr>
          </a:lstStyle>
          <a:p>
            <a:pPr algn="r">
              <a:defRPr/>
            </a:pPr>
            <a:fld id="{18D65601-5AE2-46FC-B138-694DDD2B510D}" type="slidenum">
              <a:rPr lang="de-DE"/>
              <a:t>‹Nr.›</a:t>
            </a:fld>
            <a:endParaRPr lang="de-DE"/>
          </a:p>
        </p:txBody>
      </p:sp>
      <p:sp>
        <p:nvSpPr>
          <p:cNvPr id="1964307202" name="Inhaltsplatzhalter 7"/>
          <p:cNvSpPr>
            <a:spLocks noGrp="1"/>
          </p:cNvSpPr>
          <p:nvPr>
            <p:ph sz="quarter" idx="12" hasCustomPrompt="1"/>
          </p:nvPr>
        </p:nvSpPr>
        <p:spPr bwMode="auto">
          <a:xfrm>
            <a:off x="814314" y="1635362"/>
            <a:ext cx="10898260" cy="4689238"/>
          </a:xfrm>
        </p:spPr>
        <p:txBody>
          <a:bodyPr lIns="0" tIns="0" rIns="0" bIns="0" rtlCol="0">
            <a:normAutofit/>
          </a:bodyPr>
          <a:lstStyle>
            <a:lvl1pPr marL="252000" indent="-252000">
              <a:lnSpc>
                <a:spcPct val="90000"/>
              </a:lnSpc>
              <a:spcBef>
                <a:spcPts val="0"/>
              </a:spcBef>
              <a:spcAft>
                <a:spcPts val="600"/>
              </a:spcAft>
              <a:buFont typeface="Wingdings 3"/>
              <a:buChar char=""/>
              <a:defRPr lang="de-DE" sz="2000"/>
            </a:lvl1pPr>
            <a:lvl2pPr marL="504000" indent="-252000">
              <a:lnSpc>
                <a:spcPct val="90000"/>
              </a:lnSpc>
              <a:spcBef>
                <a:spcPts val="0"/>
              </a:spcBef>
              <a:spcAft>
                <a:spcPts val="600"/>
              </a:spcAft>
              <a:buFont typeface="Wingdings 3"/>
              <a:buChar char=""/>
              <a:defRPr lang="de-DE" sz="1800"/>
            </a:lvl2pPr>
            <a:lvl3pPr marL="756000" indent="-252000">
              <a:spcBef>
                <a:spcPts val="0"/>
              </a:spcBef>
              <a:spcAft>
                <a:spcPts val="600"/>
              </a:spcAft>
              <a:buFont typeface="Wingdings 3"/>
              <a:buChar char=""/>
              <a:defRPr lang="de-DE" sz="1800"/>
            </a:lvl3pPr>
            <a:lvl4pPr marL="1008000" indent="-252000">
              <a:spcBef>
                <a:spcPts val="0"/>
              </a:spcBef>
              <a:spcAft>
                <a:spcPts val="600"/>
              </a:spcAft>
              <a:buFont typeface="Wingdings 3"/>
              <a:buChar char=""/>
              <a:defRPr lang="de-DE" sz="1600"/>
            </a:lvl4pPr>
            <a:lvl5pPr marL="1260000" indent="-252000">
              <a:spcBef>
                <a:spcPts val="0"/>
              </a:spcBef>
              <a:spcAft>
                <a:spcPts val="600"/>
              </a:spcAft>
              <a:buFont typeface="Wingdings 3"/>
              <a:buChar char=""/>
              <a:defRPr lang="de-DE" sz="1600"/>
            </a:lvl5pPr>
          </a:lstStyle>
          <a:p>
            <a:pPr lvl="0" rtl="0">
              <a:defRPr/>
            </a:pPr>
            <a:r>
              <a:rPr lang="de-DE"/>
              <a:t>Klicken, um Inhalt hinzuzufügen</a:t>
            </a:r>
            <a:endParaRPr/>
          </a:p>
          <a:p>
            <a:pPr lvl="1" rtl="0">
              <a:defRPr/>
            </a:pPr>
            <a:r>
              <a:rPr lang="de-DE"/>
              <a:t>Zweite Ebene</a:t>
            </a:r>
            <a:endParaRPr/>
          </a:p>
          <a:p>
            <a:pPr lvl="2" rtl="0">
              <a:defRPr/>
            </a:pPr>
            <a:r>
              <a:rPr lang="de-DE"/>
              <a:t>Dritte Ebene</a:t>
            </a:r>
            <a:endParaRPr/>
          </a:p>
          <a:p>
            <a:pPr lvl="3" rtl="0">
              <a:defRPr/>
            </a:pPr>
            <a:r>
              <a:rPr lang="de-DE"/>
              <a:t>Vierte Ebene</a:t>
            </a:r>
            <a:endParaRPr/>
          </a:p>
          <a:p>
            <a:pPr lvl="4" rtl="0">
              <a:defRPr/>
            </a:pPr>
            <a:r>
              <a:rPr lang="de-DE"/>
              <a:t>Fünfte Ebene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Content_White_SignTeal">
    <p:bg>
      <p:bgPr>
        <a:solidFill>
          <a:schemeClr val="bg1"/>
        </a:solidFill>
        <a:effectLst/>
      </p:bgPr>
    </p:bg>
    <p:spTree>
      <p:nvGrpSpPr>
        <p:cNvPr id="1" name=""/>
        <p:cNvGrpSpPr/>
        <p:nvPr/>
      </p:nvGrpSpPr>
      <p:grpSpPr bwMode="auto">
        <a:xfrm>
          <a:off x="0" y="0"/>
          <a:ext cx="0" cy="0"/>
          <a:chOff x="0" y="0"/>
          <a:chExt cx="0" cy="0"/>
        </a:xfrm>
      </p:grpSpPr>
      <p:sp>
        <p:nvSpPr>
          <p:cNvPr id="1267402221" name="Textfeld 9"/>
          <p:cNvSpPr txBox="1"/>
          <p:nvPr userDrawn="1"/>
        </p:nvSpPr>
        <p:spPr bwMode="auto">
          <a:xfrm>
            <a:off x="7735595" y="170230"/>
            <a:ext cx="3175869" cy="5786198"/>
          </a:xfrm>
          <a:prstGeom prst="rect">
            <a:avLst/>
          </a:prstGeom>
          <a:noFill/>
        </p:spPr>
        <p:txBody>
          <a:bodyPr wrap="none" rtlCol="0">
            <a:spAutoFit/>
          </a:bodyPr>
          <a:lstStyle/>
          <a:p>
            <a:pPr>
              <a:defRPr/>
            </a:pPr>
            <a:r>
              <a:rPr lang="en-US" sz="37000" b="1" spc="-7000">
                <a:solidFill>
                  <a:srgbClr val="DAF3F2"/>
                </a:solidFill>
                <a:latin typeface="Candara"/>
              </a:rPr>
              <a:t>&lt;&lt;</a:t>
            </a:r>
            <a:endParaRPr/>
          </a:p>
        </p:txBody>
      </p:sp>
      <p:sp>
        <p:nvSpPr>
          <p:cNvPr id="379621777" name="Titel 6"/>
          <p:cNvSpPr>
            <a:spLocks noGrp="1"/>
          </p:cNvSpPr>
          <p:nvPr>
            <p:ph type="title" hasCustomPrompt="1"/>
          </p:nvPr>
        </p:nvSpPr>
        <p:spPr bwMode="auto">
          <a:xfrm>
            <a:off x="814314" y="803024"/>
            <a:ext cx="10898260" cy="621682"/>
          </a:xfrm>
        </p:spPr>
        <p:txBody>
          <a:bodyPr lIns="0" rtlCol="0" anchor="t" anchorCtr="0">
            <a:normAutofit/>
          </a:bodyPr>
          <a:lstStyle>
            <a:lvl1pPr>
              <a:defRPr lang="de-DE" sz="2800">
                <a:solidFill>
                  <a:schemeClr val="tx1">
                    <a:lumMod val="65000"/>
                    <a:lumOff val="35000"/>
                  </a:schemeClr>
                </a:solidFill>
              </a:defRPr>
            </a:lvl1pPr>
          </a:lstStyle>
          <a:p>
            <a:pPr rtl="0">
              <a:defRPr/>
            </a:pPr>
            <a:r>
              <a:rPr lang="de-DE"/>
              <a:t>Titel durch Klicken hinzufügen</a:t>
            </a:r>
            <a:endParaRPr/>
          </a:p>
        </p:txBody>
      </p:sp>
      <p:sp>
        <p:nvSpPr>
          <p:cNvPr id="1791741698" name="Textplatzhalter 9"/>
          <p:cNvSpPr>
            <a:spLocks noGrp="1"/>
          </p:cNvSpPr>
          <p:nvPr>
            <p:ph type="body" sz="quarter" idx="16"/>
          </p:nvPr>
        </p:nvSpPr>
        <p:spPr bwMode="auto">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defRPr/>
            </a:pPr>
            <a:r>
              <a:rPr lang="de-DE"/>
              <a:t>Mastertextformat bearbeiten</a:t>
            </a:r>
            <a:endParaRPr/>
          </a:p>
        </p:txBody>
      </p:sp>
      <p:pic>
        <p:nvPicPr>
          <p:cNvPr id="1424458299" name="Grafik 6" descr="Ein Bild, das orange, Kunst, Licht enthält.&#10;&#10;KI-generierte Inhalte können fehlerhaft sein."/>
          <p:cNvPicPr>
            <a:picLocks noChangeAspect="1"/>
          </p:cNvPicPr>
          <p:nvPr userDrawn="1"/>
        </p:nvPicPr>
        <p:blipFill>
          <a:blip r:embed="rId2"/>
          <a:stretch/>
        </p:blipFill>
        <p:spPr bwMode="auto">
          <a:xfrm>
            <a:off x="10102156" y="170230"/>
            <a:ext cx="1922585" cy="738311"/>
          </a:xfrm>
          <a:prstGeom prst="rect">
            <a:avLst/>
          </a:prstGeom>
        </p:spPr>
      </p:pic>
      <p:sp>
        <p:nvSpPr>
          <p:cNvPr id="1561911673" name="Foliennummernplatzhalter 5"/>
          <p:cNvSpPr txBox="1"/>
          <p:nvPr userDrawn="1"/>
        </p:nvSpPr>
        <p:spPr bwMode="auto">
          <a:xfrm>
            <a:off x="-31601" y="6383215"/>
            <a:ext cx="476641" cy="293077"/>
          </a:xfrm>
          <a:prstGeom prst="rect">
            <a:avLst/>
          </a:prstGeom>
        </p:spPr>
        <p:txBody>
          <a:bodyPr vert="horz" lIns="0" tIns="45720" rIns="0" bIns="45720" rtlCol="0" anchor="t" anchorCtr="0"/>
          <a:lstStyle>
            <a:defPPr rtl="0">
              <a:defRPr lang="de-DE"/>
            </a:defPPr>
            <a:lvl1pPr marL="0" algn="l" defTabSz="914400" rtl="0">
              <a:defRPr lang="de-DE" sz="1200" b="1" spc="150">
                <a:solidFill>
                  <a:schemeClr val="tx1"/>
                </a:solidFill>
                <a:latin typeface="+mn-lt"/>
                <a:ea typeface="+mn-ea"/>
                <a:cs typeface="+mn-cs"/>
              </a:defRPr>
            </a:lvl1pPr>
            <a:lvl2pPr marL="457200" algn="l" defTabSz="914400" rtl="0">
              <a:defRPr lang="de-DE" sz="1800">
                <a:solidFill>
                  <a:schemeClr val="tx1"/>
                </a:solidFill>
                <a:latin typeface="+mn-lt"/>
                <a:ea typeface="+mn-ea"/>
                <a:cs typeface="+mn-cs"/>
              </a:defRPr>
            </a:lvl2pPr>
            <a:lvl3pPr marL="914400" algn="l" defTabSz="914400" rtl="0">
              <a:defRPr lang="de-DE" sz="1800">
                <a:solidFill>
                  <a:schemeClr val="tx1"/>
                </a:solidFill>
                <a:latin typeface="+mn-lt"/>
                <a:ea typeface="+mn-ea"/>
                <a:cs typeface="+mn-cs"/>
              </a:defRPr>
            </a:lvl3pPr>
            <a:lvl4pPr marL="1371600" algn="l" defTabSz="914400" rtl="0">
              <a:defRPr lang="de-DE" sz="1800">
                <a:solidFill>
                  <a:schemeClr val="tx1"/>
                </a:solidFill>
                <a:latin typeface="+mn-lt"/>
                <a:ea typeface="+mn-ea"/>
                <a:cs typeface="+mn-cs"/>
              </a:defRPr>
            </a:lvl4pPr>
            <a:lvl5pPr marL="1828800" algn="l" defTabSz="914400" rtl="0">
              <a:defRPr lang="de-DE" sz="1800">
                <a:solidFill>
                  <a:schemeClr val="tx1"/>
                </a:solidFill>
                <a:latin typeface="+mn-lt"/>
                <a:ea typeface="+mn-ea"/>
                <a:cs typeface="+mn-cs"/>
              </a:defRPr>
            </a:lvl5pPr>
            <a:lvl6pPr marL="2286000" algn="l" defTabSz="914400" rtl="0">
              <a:defRPr lang="de-DE" sz="1800">
                <a:solidFill>
                  <a:schemeClr val="tx1"/>
                </a:solidFill>
                <a:latin typeface="+mn-lt"/>
                <a:ea typeface="+mn-ea"/>
                <a:cs typeface="+mn-cs"/>
              </a:defRPr>
            </a:lvl6pPr>
            <a:lvl7pPr marL="2743200" algn="l" defTabSz="914400" rtl="0">
              <a:defRPr lang="de-DE" sz="1800">
                <a:solidFill>
                  <a:schemeClr val="tx1"/>
                </a:solidFill>
                <a:latin typeface="+mn-lt"/>
                <a:ea typeface="+mn-ea"/>
                <a:cs typeface="+mn-cs"/>
              </a:defRPr>
            </a:lvl7pPr>
            <a:lvl8pPr marL="3200400" algn="l" defTabSz="914400" rtl="0">
              <a:defRPr lang="de-DE" sz="1800">
                <a:solidFill>
                  <a:schemeClr val="tx1"/>
                </a:solidFill>
                <a:latin typeface="+mn-lt"/>
                <a:ea typeface="+mn-ea"/>
                <a:cs typeface="+mn-cs"/>
              </a:defRPr>
            </a:lvl8pPr>
            <a:lvl9pPr marL="3657600" algn="l" defTabSz="914400" rtl="0">
              <a:defRPr lang="de-DE" sz="1800">
                <a:solidFill>
                  <a:schemeClr val="tx1"/>
                </a:solidFill>
                <a:latin typeface="+mn-lt"/>
                <a:ea typeface="+mn-ea"/>
                <a:cs typeface="+mn-cs"/>
              </a:defRPr>
            </a:lvl9pPr>
          </a:lstStyle>
          <a:p>
            <a:pPr algn="r">
              <a:defRPr/>
            </a:pPr>
            <a:fld id="{18D65601-5AE2-46FC-B138-694DDD2B510D}" type="slidenum">
              <a:rPr lang="de-DE"/>
              <a:t>‹Nr.›</a:t>
            </a:fld>
            <a:endParaRPr lang="de-DE"/>
          </a:p>
        </p:txBody>
      </p:sp>
      <p:sp>
        <p:nvSpPr>
          <p:cNvPr id="1611289584" name="Inhaltsplatzhalter 7"/>
          <p:cNvSpPr>
            <a:spLocks noGrp="1"/>
          </p:cNvSpPr>
          <p:nvPr>
            <p:ph sz="quarter" idx="12" hasCustomPrompt="1"/>
          </p:nvPr>
        </p:nvSpPr>
        <p:spPr bwMode="auto">
          <a:xfrm>
            <a:off x="814314" y="1635362"/>
            <a:ext cx="10898260" cy="4689238"/>
          </a:xfrm>
        </p:spPr>
        <p:txBody>
          <a:bodyPr lIns="0" tIns="0" rIns="0" bIns="0" rtlCol="0">
            <a:normAutofit/>
          </a:bodyPr>
          <a:lstStyle>
            <a:lvl1pPr marL="252000" indent="-252000">
              <a:lnSpc>
                <a:spcPct val="90000"/>
              </a:lnSpc>
              <a:spcBef>
                <a:spcPts val="0"/>
              </a:spcBef>
              <a:spcAft>
                <a:spcPts val="600"/>
              </a:spcAft>
              <a:buClr>
                <a:schemeClr val="accent1"/>
              </a:buClr>
              <a:buFont typeface="Wingdings 3"/>
              <a:buChar char=""/>
              <a:defRPr lang="de-DE" sz="2000"/>
            </a:lvl1pPr>
            <a:lvl2pPr marL="504000" indent="-252000">
              <a:lnSpc>
                <a:spcPct val="90000"/>
              </a:lnSpc>
              <a:spcBef>
                <a:spcPts val="0"/>
              </a:spcBef>
              <a:spcAft>
                <a:spcPts val="600"/>
              </a:spcAft>
              <a:buClr>
                <a:schemeClr val="accent1"/>
              </a:buClr>
              <a:buFont typeface="Wingdings 3"/>
              <a:buChar char=""/>
              <a:defRPr lang="de-DE" sz="1800"/>
            </a:lvl2pPr>
            <a:lvl3pPr marL="756000" indent="-252000">
              <a:spcBef>
                <a:spcPts val="0"/>
              </a:spcBef>
              <a:spcAft>
                <a:spcPts val="600"/>
              </a:spcAft>
              <a:buClr>
                <a:schemeClr val="accent1"/>
              </a:buClr>
              <a:buFont typeface="Wingdings 3"/>
              <a:buChar char=""/>
              <a:defRPr lang="de-DE" sz="1800"/>
            </a:lvl3pPr>
            <a:lvl4pPr marL="1008000" indent="-252000">
              <a:spcBef>
                <a:spcPts val="0"/>
              </a:spcBef>
              <a:spcAft>
                <a:spcPts val="600"/>
              </a:spcAft>
              <a:buClr>
                <a:schemeClr val="accent1"/>
              </a:buClr>
              <a:buFont typeface="Wingdings 3"/>
              <a:buChar char=""/>
              <a:defRPr lang="de-DE" sz="1600"/>
            </a:lvl4pPr>
            <a:lvl5pPr marL="1260000" indent="-252000">
              <a:spcBef>
                <a:spcPts val="0"/>
              </a:spcBef>
              <a:spcAft>
                <a:spcPts val="600"/>
              </a:spcAft>
              <a:buClr>
                <a:schemeClr val="accent1"/>
              </a:buClr>
              <a:buFont typeface="Wingdings 3"/>
              <a:buChar char=""/>
              <a:defRPr lang="de-DE" sz="1600"/>
            </a:lvl5pPr>
          </a:lstStyle>
          <a:p>
            <a:pPr lvl="0" rtl="0">
              <a:defRPr/>
            </a:pPr>
            <a:r>
              <a:rPr lang="de-DE"/>
              <a:t>Klicken, um Inhalt hinzuzufügen</a:t>
            </a:r>
            <a:endParaRPr/>
          </a:p>
          <a:p>
            <a:pPr lvl="1" rtl="0">
              <a:defRPr/>
            </a:pPr>
            <a:r>
              <a:rPr lang="de-DE"/>
              <a:t>Zweite Ebene</a:t>
            </a:r>
            <a:endParaRPr/>
          </a:p>
          <a:p>
            <a:pPr lvl="2" rtl="0">
              <a:defRPr/>
            </a:pPr>
            <a:r>
              <a:rPr lang="de-DE"/>
              <a:t>Dritte Ebene</a:t>
            </a:r>
            <a:endParaRPr/>
          </a:p>
          <a:p>
            <a:pPr lvl="3" rtl="0">
              <a:defRPr/>
            </a:pPr>
            <a:r>
              <a:rPr lang="de-DE"/>
              <a:t>Vierte Ebene</a:t>
            </a:r>
            <a:endParaRPr/>
          </a:p>
          <a:p>
            <a:pPr lvl="4" rtl="0">
              <a:defRPr/>
            </a:pPr>
            <a:r>
              <a:rPr lang="de-DE"/>
              <a:t>Fünfte Ebene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Empty">
    <p:bg>
      <p:bgPr>
        <a:solidFill>
          <a:schemeClr val="accent2">
            <a:lumMod val="20000"/>
            <a:lumOff val="80000"/>
          </a:schemeClr>
        </a:solidFill>
        <a:effectLst/>
      </p:bgPr>
    </p:bg>
    <p:spTree>
      <p:nvGrpSpPr>
        <p:cNvPr id="1" name=""/>
        <p:cNvGrpSpPr/>
        <p:nvPr/>
      </p:nvGrpSpPr>
      <p:grpSpPr bwMode="auto">
        <a:xfrm>
          <a:off x="0" y="0"/>
          <a:ext cx="0" cy="0"/>
          <a:chOff x="0" y="0"/>
          <a:chExt cx="0" cy="0"/>
        </a:xfrm>
      </p:grpSpPr>
      <p:sp>
        <p:nvSpPr>
          <p:cNvPr id="94764210" name="Textplatzhalter 9"/>
          <p:cNvSpPr>
            <a:spLocks noGrp="1"/>
          </p:cNvSpPr>
          <p:nvPr>
            <p:ph type="body" sz="quarter" idx="16"/>
          </p:nvPr>
        </p:nvSpPr>
        <p:spPr bwMode="auto">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defRPr/>
            </a:pPr>
            <a:r>
              <a:rPr lang="de-DE"/>
              <a:t>Mastertextformat bearbeiten</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Empty_Teal">
    <p:bg>
      <p:bgPr>
        <a:solidFill>
          <a:srgbClr val="DAF3F2"/>
        </a:solidFill>
        <a:effectLst/>
      </p:bgPr>
    </p:bg>
    <p:spTree>
      <p:nvGrpSpPr>
        <p:cNvPr id="1" name=""/>
        <p:cNvGrpSpPr/>
        <p:nvPr/>
      </p:nvGrpSpPr>
      <p:grpSpPr bwMode="auto">
        <a:xfrm>
          <a:off x="0" y="0"/>
          <a:ext cx="0" cy="0"/>
          <a:chOff x="0" y="0"/>
          <a:chExt cx="0" cy="0"/>
        </a:xfrm>
      </p:grpSpPr>
      <p:sp>
        <p:nvSpPr>
          <p:cNvPr id="1922580089" name="Textplatzhalter 9"/>
          <p:cNvSpPr>
            <a:spLocks noGrp="1"/>
          </p:cNvSpPr>
          <p:nvPr>
            <p:ph type="body" sz="quarter" idx="16"/>
          </p:nvPr>
        </p:nvSpPr>
        <p:spPr bwMode="auto">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defRPr/>
            </a:pPr>
            <a:r>
              <a:rPr lang="de-DE"/>
              <a:t>Mastertextformat bearbeiten</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Empty_White">
    <p:bg>
      <p:bgPr>
        <a:solidFill>
          <a:schemeClr val="bg1"/>
        </a:solidFill>
        <a:effectLst/>
      </p:bgPr>
    </p:bg>
    <p:spTree>
      <p:nvGrpSpPr>
        <p:cNvPr id="1" name=""/>
        <p:cNvGrpSpPr/>
        <p:nvPr/>
      </p:nvGrpSpPr>
      <p:grpSpPr bwMode="auto">
        <a:xfrm>
          <a:off x="0" y="0"/>
          <a:ext cx="0" cy="0"/>
          <a:chOff x="0" y="0"/>
          <a:chExt cx="0" cy="0"/>
        </a:xfrm>
      </p:grpSpPr>
      <p:sp>
        <p:nvSpPr>
          <p:cNvPr id="1043534522" name="Textplatzhalter 9"/>
          <p:cNvSpPr>
            <a:spLocks noGrp="1"/>
          </p:cNvSpPr>
          <p:nvPr>
            <p:ph type="body" sz="quarter" idx="16"/>
          </p:nvPr>
        </p:nvSpPr>
        <p:spPr bwMode="auto">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defRPr/>
            </a:pPr>
            <a:r>
              <a:rPr lang="de-DE"/>
              <a:t>Mastertextformat bearbeiten</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Empty_Gray">
    <p:bg>
      <p:bgPr>
        <a:solidFill>
          <a:schemeClr val="tx1">
            <a:lumMod val="65000"/>
            <a:lumOff val="35000"/>
          </a:schemeClr>
        </a:solidFill>
        <a:effectLst/>
      </p:bgPr>
    </p:bg>
    <p:spTree>
      <p:nvGrpSpPr>
        <p:cNvPr id="1" name=""/>
        <p:cNvGrpSpPr/>
        <p:nvPr/>
      </p:nvGrpSpPr>
      <p:grpSpPr bwMode="auto">
        <a:xfrm>
          <a:off x="0" y="0"/>
          <a:ext cx="0" cy="0"/>
          <a:chOff x="0" y="0"/>
          <a:chExt cx="0" cy="0"/>
        </a:xfrm>
      </p:grpSpPr>
      <p:sp>
        <p:nvSpPr>
          <p:cNvPr id="335774690" name="Textplatzhalter 9"/>
          <p:cNvSpPr>
            <a:spLocks noGrp="1"/>
          </p:cNvSpPr>
          <p:nvPr>
            <p:ph type="body" sz="quarter" idx="16"/>
          </p:nvPr>
        </p:nvSpPr>
        <p:spPr bwMode="auto">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defRPr/>
            </a:pPr>
            <a:r>
              <a:rPr lang="de-DE"/>
              <a:t>Mastertextformat bearbeiten</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Empty_Black">
    <p:bg>
      <p:bgPr>
        <a:solidFill>
          <a:schemeClr val="tx1"/>
        </a:solidFill>
        <a:effectLst/>
      </p:bgPr>
    </p:bg>
    <p:spTree>
      <p:nvGrpSpPr>
        <p:cNvPr id="1" name=""/>
        <p:cNvGrpSpPr/>
        <p:nvPr/>
      </p:nvGrpSpPr>
      <p:grpSpPr bwMode="auto">
        <a:xfrm>
          <a:off x="0" y="0"/>
          <a:ext cx="0" cy="0"/>
          <a:chOff x="0" y="0"/>
          <a:chExt cx="0" cy="0"/>
        </a:xfrm>
      </p:grpSpPr>
      <p:sp>
        <p:nvSpPr>
          <p:cNvPr id="1999064147" name="Textplatzhalter 9"/>
          <p:cNvSpPr>
            <a:spLocks noGrp="1"/>
          </p:cNvSpPr>
          <p:nvPr>
            <p:ph type="body" sz="quarter" idx="16"/>
          </p:nvPr>
        </p:nvSpPr>
        <p:spPr bwMode="auto">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defRPr/>
            </a:pPr>
            <a:r>
              <a:rPr lang="de-DE"/>
              <a:t>Mastertextformat bearbeiten</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Abschnittstitel">
    <p:bg>
      <p:bgPr>
        <a:solidFill>
          <a:schemeClr val="accent6"/>
        </a:solidFill>
        <a:effectLst/>
      </p:bgPr>
    </p:bg>
    <p:spTree>
      <p:nvGrpSpPr>
        <p:cNvPr id="1" name=""/>
        <p:cNvGrpSpPr/>
        <p:nvPr/>
      </p:nvGrpSpPr>
      <p:grpSpPr bwMode="auto">
        <a:xfrm>
          <a:off x="0" y="0"/>
          <a:ext cx="0" cy="0"/>
          <a:chOff x="0" y="0"/>
          <a:chExt cx="0" cy="0"/>
        </a:xfrm>
      </p:grpSpPr>
      <p:sp>
        <p:nvSpPr>
          <p:cNvPr id="2063341926" name="Titel 7"/>
          <p:cNvSpPr>
            <a:spLocks noGrp="1"/>
          </p:cNvSpPr>
          <p:nvPr>
            <p:ph type="title" hasCustomPrompt="1"/>
          </p:nvPr>
        </p:nvSpPr>
        <p:spPr bwMode="auto">
          <a:xfrm>
            <a:off x="1038031" y="1068169"/>
            <a:ext cx="10115939" cy="2681549"/>
          </a:xfrm>
        </p:spPr>
        <p:txBody>
          <a:bodyPr rtlCol="0" anchor="b"/>
          <a:lstStyle>
            <a:lvl1pPr algn="ctr">
              <a:defRPr lang="de-DE">
                <a:solidFill>
                  <a:schemeClr val="bg1"/>
                </a:solidFill>
              </a:defRPr>
            </a:lvl1pPr>
          </a:lstStyle>
          <a:p>
            <a:pPr rtl="0">
              <a:defRPr/>
            </a:pPr>
            <a:r>
              <a:rPr lang="de-DE"/>
              <a:t>Titel durch Klicken hinzufügen</a:t>
            </a:r>
            <a:endParaRPr/>
          </a:p>
        </p:txBody>
      </p:sp>
      <p:sp>
        <p:nvSpPr>
          <p:cNvPr id="459612440" name="Rechteck 4"/>
          <p:cNvSpPr/>
          <p:nvPr userDrawn="1"/>
        </p:nvSpPr>
        <p:spPr bwMode="auto">
          <a:xfrm>
            <a:off x="914400" y="914400"/>
            <a:ext cx="10363200" cy="5029200"/>
          </a:xfrm>
          <a:prstGeom prst="rect">
            <a:avLst/>
          </a:prstGeom>
          <a:no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stStyle>
          <a:p>
            <a:pPr algn="ctr" rtl="0">
              <a:defRPr/>
            </a:pPr>
            <a:endParaRPr lang="de-DE"/>
          </a:p>
        </p:txBody>
      </p:sp>
      <p:sp>
        <p:nvSpPr>
          <p:cNvPr id="1198175386" name="Textplatzhalter 12"/>
          <p:cNvSpPr>
            <a:spLocks noGrp="1"/>
          </p:cNvSpPr>
          <p:nvPr>
            <p:ph type="body" sz="quarter" idx="12" hasCustomPrompt="1"/>
          </p:nvPr>
        </p:nvSpPr>
        <p:spPr bwMode="auto">
          <a:xfrm>
            <a:off x="1038031" y="4027047"/>
            <a:ext cx="10115939" cy="1762783"/>
          </a:xfrm>
          <a:prstGeom prst="rect">
            <a:avLst/>
          </a:prstGeom>
        </p:spPr>
        <p:txBody>
          <a:bodyPr rtlCol="0" anchor="t">
            <a:normAutofit/>
          </a:bodyPr>
          <a:lstStyle>
            <a:lvl1pPr marL="0" indent="0" algn="ctr">
              <a:lnSpc>
                <a:spcPct val="80000"/>
              </a:lnSpc>
              <a:spcBef>
                <a:spcPts val="0"/>
              </a:spcBef>
              <a:buNone/>
              <a:defRPr lang="de-DE" sz="2000" spc="0">
                <a:solidFill>
                  <a:schemeClr val="bg1"/>
                </a:solidFill>
                <a:latin typeface="+mn-lt"/>
              </a:defRPr>
            </a:lvl1pPr>
          </a:lstStyle>
          <a:p>
            <a:pPr lvl="0" rtl="0">
              <a:defRPr/>
            </a:pPr>
            <a:r>
              <a:rPr lang="de-DE"/>
              <a:t>Untertitel durch Klicken hinzufügen</a:t>
            </a:r>
            <a:endParaRPr/>
          </a:p>
        </p:txBody>
      </p:sp>
      <p:sp>
        <p:nvSpPr>
          <p:cNvPr id="1356452298" name="Textfeld 1"/>
          <p:cNvSpPr txBox="1"/>
          <p:nvPr userDrawn="1"/>
        </p:nvSpPr>
        <p:spPr bwMode="auto">
          <a:xfrm>
            <a:off x="11093013" y="41034"/>
            <a:ext cx="1015021" cy="1569660"/>
          </a:xfrm>
          <a:prstGeom prst="rect">
            <a:avLst/>
          </a:prstGeom>
          <a:noFill/>
        </p:spPr>
        <p:txBody>
          <a:bodyPr wrap="none" rtlCol="0">
            <a:spAutoFit/>
          </a:bodyPr>
          <a:lstStyle/>
          <a:p>
            <a:pPr>
              <a:defRPr/>
            </a:pPr>
            <a:r>
              <a:rPr lang="en-US" sz="9600" b="1" spc="-1600">
                <a:solidFill>
                  <a:schemeClr val="bg1">
                    <a:lumMod val="75000"/>
                  </a:schemeClr>
                </a:solidFill>
                <a:latin typeface="Candara"/>
              </a:rPr>
              <a:t>&lt;&lt;</a:t>
            </a:r>
            <a:endParaRPr/>
          </a:p>
        </p:txBody>
      </p:sp>
      <p:sp>
        <p:nvSpPr>
          <p:cNvPr id="33823949" name="Textfeld 2"/>
          <p:cNvSpPr txBox="1"/>
          <p:nvPr userDrawn="1"/>
        </p:nvSpPr>
        <p:spPr bwMode="auto">
          <a:xfrm>
            <a:off x="41031" y="5259030"/>
            <a:ext cx="1015021" cy="1569660"/>
          </a:xfrm>
          <a:prstGeom prst="rect">
            <a:avLst/>
          </a:prstGeom>
          <a:noFill/>
        </p:spPr>
        <p:txBody>
          <a:bodyPr wrap="none" rtlCol="0">
            <a:spAutoFit/>
          </a:bodyPr>
          <a:lstStyle/>
          <a:p>
            <a:pPr>
              <a:defRPr/>
            </a:pPr>
            <a:r>
              <a:rPr lang="en-US" sz="9600" b="1" spc="-1600">
                <a:solidFill>
                  <a:schemeClr val="bg1">
                    <a:lumMod val="75000"/>
                  </a:schemeClr>
                </a:solidFill>
                <a:latin typeface="Candara"/>
              </a:rPr>
              <a:t>&gt;&gt;</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Titel+Untertitel">
    <p:bg>
      <p:bgPr>
        <a:solidFill>
          <a:schemeClr val="accent2">
            <a:lumMod val="20000"/>
            <a:lumOff val="80000"/>
          </a:schemeClr>
        </a:solidFill>
        <a:effectLst/>
      </p:bgPr>
    </p:bg>
    <p:spTree>
      <p:nvGrpSpPr>
        <p:cNvPr id="1" name=""/>
        <p:cNvGrpSpPr/>
        <p:nvPr/>
      </p:nvGrpSpPr>
      <p:grpSpPr bwMode="auto">
        <a:xfrm>
          <a:off x="0" y="0"/>
          <a:ext cx="0" cy="0"/>
          <a:chOff x="0" y="0"/>
          <a:chExt cx="0" cy="0"/>
        </a:xfrm>
      </p:grpSpPr>
      <p:sp>
        <p:nvSpPr>
          <p:cNvPr id="1758266128" name="Titel 8"/>
          <p:cNvSpPr>
            <a:spLocks noGrp="1"/>
          </p:cNvSpPr>
          <p:nvPr>
            <p:ph type="title" hasCustomPrompt="1"/>
          </p:nvPr>
        </p:nvSpPr>
        <p:spPr bwMode="auto">
          <a:xfrm>
            <a:off x="1353827" y="3508311"/>
            <a:ext cx="9923770" cy="1438762"/>
          </a:xfrm>
        </p:spPr>
        <p:txBody>
          <a:bodyPr rtlCol="0" anchor="b">
            <a:normAutofit/>
          </a:bodyPr>
          <a:lstStyle>
            <a:lvl1pPr>
              <a:defRPr lang="de-DE" sz="3600" b="1">
                <a:solidFill>
                  <a:schemeClr val="accent2"/>
                </a:solidFill>
              </a:defRPr>
            </a:lvl1pPr>
          </a:lstStyle>
          <a:p>
            <a:pPr rtl="0">
              <a:defRPr/>
            </a:pPr>
            <a:r>
              <a:rPr lang="de-DE"/>
              <a:t>Titel durch Klicken hinzufügen</a:t>
            </a:r>
            <a:endParaRPr/>
          </a:p>
        </p:txBody>
      </p:sp>
      <p:sp>
        <p:nvSpPr>
          <p:cNvPr id="1247848700" name="Bildplatzhalter 11"/>
          <p:cNvSpPr>
            <a:spLocks noGrp="1"/>
          </p:cNvSpPr>
          <p:nvPr>
            <p:ph type="pic" sz="quarter" idx="13"/>
          </p:nvPr>
        </p:nvSpPr>
        <p:spPr bwMode="auto">
          <a:xfrm>
            <a:off x="915600" y="0"/>
            <a:ext cx="10361994" cy="3429000"/>
          </a:xfrm>
        </p:spPr>
        <p:txBody>
          <a:bodyPr rtlCol="0">
            <a:normAutofit/>
          </a:bodyPr>
          <a:lstStyle>
            <a:lvl1pPr marL="0" indent="0" algn="ctr">
              <a:buNone/>
              <a:defRPr lang="de-DE" sz="2000"/>
            </a:lvl1pPr>
          </a:lstStyle>
          <a:p>
            <a:pPr rtl="0">
              <a:defRPr/>
            </a:pPr>
            <a:r>
              <a:rPr lang="de-DE"/>
              <a:t>Bild durch Klicken auf Symbol hinzufügen</a:t>
            </a:r>
            <a:endParaRPr/>
          </a:p>
        </p:txBody>
      </p:sp>
      <p:sp>
        <p:nvSpPr>
          <p:cNvPr id="52174156" name="Textplatzhalter 12"/>
          <p:cNvSpPr>
            <a:spLocks noGrp="1"/>
          </p:cNvSpPr>
          <p:nvPr>
            <p:ph type="body" sz="quarter" idx="12" hasCustomPrompt="1"/>
          </p:nvPr>
        </p:nvSpPr>
        <p:spPr bwMode="auto">
          <a:xfrm>
            <a:off x="1353828" y="5228488"/>
            <a:ext cx="9923770" cy="1368256"/>
          </a:xfrm>
          <a:prstGeom prst="rect">
            <a:avLst/>
          </a:prstGeom>
        </p:spPr>
        <p:txBody>
          <a:bodyPr rtlCol="0" anchor="t">
            <a:normAutofit/>
          </a:bodyPr>
          <a:lstStyle>
            <a:lvl1pPr marL="0" indent="0" algn="l">
              <a:lnSpc>
                <a:spcPct val="80000"/>
              </a:lnSpc>
              <a:spcBef>
                <a:spcPts val="0"/>
              </a:spcBef>
              <a:buNone/>
              <a:defRPr lang="de-DE" sz="2400" spc="0">
                <a:solidFill>
                  <a:schemeClr val="tx1">
                    <a:lumMod val="50000"/>
                    <a:lumOff val="50000"/>
                  </a:schemeClr>
                </a:solidFill>
                <a:latin typeface="Candara"/>
              </a:defRPr>
            </a:lvl1pPr>
          </a:lstStyle>
          <a:p>
            <a:pPr lvl="0" rtl="0">
              <a:defRPr/>
            </a:pPr>
            <a:r>
              <a:rPr lang="de-DE"/>
              <a:t>Untertitel durch Klicken hinzufügen</a:t>
            </a:r>
            <a:endParaRPr/>
          </a:p>
        </p:txBody>
      </p:sp>
      <p:grpSp>
        <p:nvGrpSpPr>
          <p:cNvPr id="276153676" name="Gruppieren 19"/>
          <p:cNvGrpSpPr/>
          <p:nvPr userDrawn="1"/>
        </p:nvGrpSpPr>
        <p:grpSpPr bwMode="auto">
          <a:xfrm>
            <a:off x="41031" y="41034"/>
            <a:ext cx="12067002" cy="6787656"/>
            <a:chOff x="41031" y="41034"/>
            <a:chExt cx="12067002" cy="6787656"/>
          </a:xfrm>
        </p:grpSpPr>
        <p:sp>
          <p:nvSpPr>
            <p:cNvPr id="21" name="Textfeld 20"/>
            <p:cNvSpPr txBox="1"/>
            <p:nvPr userDrawn="1"/>
          </p:nvSpPr>
          <p:spPr bwMode="auto">
            <a:xfrm>
              <a:off x="11093013" y="41034"/>
              <a:ext cx="1015021" cy="1569660"/>
            </a:xfrm>
            <a:prstGeom prst="rect">
              <a:avLst/>
            </a:prstGeom>
            <a:noFill/>
          </p:spPr>
          <p:txBody>
            <a:bodyPr wrap="none" rtlCol="0">
              <a:spAutoFit/>
            </a:bodyPr>
            <a:lstStyle/>
            <a:p>
              <a:pPr>
                <a:defRPr/>
              </a:pPr>
              <a:r>
                <a:rPr lang="en-US" sz="9600" b="1" spc="-1600">
                  <a:solidFill>
                    <a:schemeClr val="accent2">
                      <a:lumMod val="40000"/>
                      <a:lumOff val="60000"/>
                    </a:schemeClr>
                  </a:solidFill>
                  <a:latin typeface="Candara"/>
                </a:rPr>
                <a:t>&lt;&lt;</a:t>
              </a:r>
              <a:endParaRPr/>
            </a:p>
          </p:txBody>
        </p:sp>
        <p:sp>
          <p:nvSpPr>
            <p:cNvPr id="22" name="Textfeld 21"/>
            <p:cNvSpPr txBox="1"/>
            <p:nvPr userDrawn="1"/>
          </p:nvSpPr>
          <p:spPr bwMode="auto">
            <a:xfrm>
              <a:off x="41031" y="5259030"/>
              <a:ext cx="1015021" cy="1569660"/>
            </a:xfrm>
            <a:prstGeom prst="rect">
              <a:avLst/>
            </a:prstGeom>
            <a:noFill/>
          </p:spPr>
          <p:txBody>
            <a:bodyPr wrap="none" rtlCol="0">
              <a:spAutoFit/>
            </a:bodyPr>
            <a:lstStyle/>
            <a:p>
              <a:pPr>
                <a:defRPr/>
              </a:pPr>
              <a:r>
                <a:rPr lang="en-US" sz="9600" b="1" spc="-1600">
                  <a:solidFill>
                    <a:schemeClr val="accent2">
                      <a:lumMod val="40000"/>
                      <a:lumOff val="60000"/>
                    </a:schemeClr>
                  </a:solidFill>
                  <a:latin typeface="Candara"/>
                </a:rPr>
                <a:t>&gt;&gt;</a:t>
              </a:r>
              <a:endParaRPr/>
            </a:p>
          </p:txBody>
        </p:sp>
      </p:grpSp>
      <p:pic>
        <p:nvPicPr>
          <p:cNvPr id="1049827473" name="Grafik 1" descr="Ein Bild, das orange, Kunst, Licht enthält.&#10;&#10;KI-generierte Inhalte können fehlerhaft sein."/>
          <p:cNvPicPr>
            <a:picLocks noChangeAspect="1"/>
          </p:cNvPicPr>
          <p:nvPr userDrawn="1"/>
        </p:nvPicPr>
        <p:blipFill>
          <a:blip r:embed="rId2"/>
          <a:stretch/>
        </p:blipFill>
        <p:spPr bwMode="auto">
          <a:xfrm>
            <a:off x="8768398" y="5562069"/>
            <a:ext cx="2509197" cy="963582"/>
          </a:xfrm>
          <a:prstGeom prst="rect">
            <a:avLst/>
          </a:prstGeom>
        </p:spPr>
      </p:pic>
      <p:pic>
        <p:nvPicPr>
          <p:cNvPr id="1232500690" name="Grafik 2"/>
          <p:cNvPicPr>
            <a:picLocks noChangeAspect="1"/>
          </p:cNvPicPr>
          <p:nvPr userDrawn="1"/>
        </p:nvPicPr>
        <p:blipFill>
          <a:blip r:embed="rId3"/>
          <a:stretch/>
        </p:blipFill>
        <p:spPr bwMode="auto">
          <a:xfrm>
            <a:off x="11206367" y="6475419"/>
            <a:ext cx="886247" cy="310076"/>
          </a:xfrm>
          <a:prstGeom prst="rect">
            <a:avLst/>
          </a:prstGeom>
        </p:spPr>
      </p:pic>
      <p:sp>
        <p:nvSpPr>
          <p:cNvPr id="846833418" name="Textfeld 3"/>
          <p:cNvSpPr txBox="1"/>
          <p:nvPr userDrawn="1"/>
        </p:nvSpPr>
        <p:spPr bwMode="auto">
          <a:xfrm>
            <a:off x="9893646" y="6522735"/>
            <a:ext cx="607858" cy="215444"/>
          </a:xfrm>
          <a:prstGeom prst="rect">
            <a:avLst/>
          </a:prstGeom>
          <a:noFill/>
        </p:spPr>
        <p:txBody>
          <a:bodyPr wrap="none" rtlCol="0">
            <a:spAutoFit/>
          </a:bodyPr>
          <a:lstStyle/>
          <a:p>
            <a:pPr>
              <a:defRPr/>
            </a:pPr>
            <a:r>
              <a:rPr lang="en-US" sz="800" b="0" i="0" u="none" strike="noStrike" cap="none" spc="0">
                <a:ln>
                  <a:noFill/>
                </a:ln>
                <a:solidFill>
                  <a:srgbClr val="565C5E"/>
                </a:solidFill>
                <a:latin typeface="Verdana"/>
                <a:ea typeface="Arial"/>
                <a:cs typeface="Arial"/>
              </a:rPr>
              <a:t>[Status]</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Vielen Dank 1">
    <p:bg>
      <p:bgPr>
        <a:solidFill>
          <a:schemeClr val="accent2">
            <a:lumMod val="20000"/>
            <a:lumOff val="80000"/>
          </a:schemeClr>
        </a:solidFill>
        <a:effectLst/>
      </p:bgPr>
    </p:bg>
    <p:spTree>
      <p:nvGrpSpPr>
        <p:cNvPr id="1" name=""/>
        <p:cNvGrpSpPr/>
        <p:nvPr/>
      </p:nvGrpSpPr>
      <p:grpSpPr bwMode="auto">
        <a:xfrm>
          <a:off x="0" y="0"/>
          <a:ext cx="0" cy="0"/>
          <a:chOff x="0" y="0"/>
          <a:chExt cx="0" cy="0"/>
        </a:xfrm>
      </p:grpSpPr>
      <p:sp>
        <p:nvSpPr>
          <p:cNvPr id="1506964085" name="Titel 7"/>
          <p:cNvSpPr>
            <a:spLocks noGrp="1"/>
          </p:cNvSpPr>
          <p:nvPr>
            <p:ph type="title" hasCustomPrompt="1"/>
          </p:nvPr>
        </p:nvSpPr>
        <p:spPr bwMode="auto">
          <a:xfrm>
            <a:off x="1317613" y="690511"/>
            <a:ext cx="7057459" cy="5253089"/>
          </a:xfrm>
        </p:spPr>
        <p:txBody>
          <a:bodyPr rtlCol="0" anchor="b">
            <a:normAutofit/>
          </a:bodyPr>
          <a:lstStyle>
            <a:lvl1pPr>
              <a:lnSpc>
                <a:spcPct val="130000"/>
              </a:lnSpc>
              <a:defRPr lang="de-DE" sz="6000" i="1">
                <a:solidFill>
                  <a:schemeClr val="tx1">
                    <a:lumMod val="65000"/>
                    <a:lumOff val="35000"/>
                  </a:schemeClr>
                </a:solidFill>
              </a:defRPr>
            </a:lvl1pPr>
          </a:lstStyle>
          <a:p>
            <a:pPr rtl="0">
              <a:defRPr/>
            </a:pPr>
            <a:r>
              <a:rPr lang="de-DE"/>
              <a:t>Titel durch Klicken hinzufügen</a:t>
            </a:r>
            <a:endParaRPr/>
          </a:p>
        </p:txBody>
      </p:sp>
      <p:sp>
        <p:nvSpPr>
          <p:cNvPr id="194263962" name="Inhaltsplatzhalter 9"/>
          <p:cNvSpPr>
            <a:spLocks noGrp="1"/>
          </p:cNvSpPr>
          <p:nvPr>
            <p:ph sz="quarter" idx="10" hasCustomPrompt="1"/>
          </p:nvPr>
        </p:nvSpPr>
        <p:spPr bwMode="auto">
          <a:xfrm>
            <a:off x="8806295" y="690465"/>
            <a:ext cx="2260362" cy="2738535"/>
          </a:xfrm>
        </p:spPr>
        <p:txBody>
          <a:bodyPr rtlCol="0" anchor="ctr">
            <a:normAutofit/>
          </a:bodyPr>
          <a:lstStyle>
            <a:lvl1pPr marL="0" indent="0">
              <a:lnSpc>
                <a:spcPct val="100000"/>
              </a:lnSpc>
              <a:spcBef>
                <a:spcPts val="0"/>
              </a:spcBef>
              <a:spcAft>
                <a:spcPts val="1200"/>
              </a:spcAft>
              <a:buNone/>
              <a:defRPr lang="de-DE" sz="2000">
                <a:solidFill>
                  <a:schemeClr val="tx1">
                    <a:lumMod val="65000"/>
                    <a:lumOff val="35000"/>
                  </a:schemeClr>
                </a:solidFill>
              </a:defRPr>
            </a:lvl1pPr>
            <a:lvl2pPr marL="742950" indent="-285750">
              <a:lnSpc>
                <a:spcPct val="100000"/>
              </a:lnSpc>
              <a:spcBef>
                <a:spcPts val="0"/>
              </a:spcBef>
              <a:spcAft>
                <a:spcPts val="1200"/>
              </a:spcAft>
              <a:buFont typeface="Wingdings 3"/>
              <a:buChar char=""/>
              <a:defRPr lang="de-DE" sz="1800">
                <a:solidFill>
                  <a:schemeClr val="tx1">
                    <a:lumMod val="65000"/>
                    <a:lumOff val="35000"/>
                  </a:schemeClr>
                </a:solidFill>
              </a:defRPr>
            </a:lvl2pPr>
            <a:lvl3pPr marL="1200150" indent="-285750">
              <a:lnSpc>
                <a:spcPct val="100000"/>
              </a:lnSpc>
              <a:spcBef>
                <a:spcPts val="0"/>
              </a:spcBef>
              <a:spcAft>
                <a:spcPts val="1200"/>
              </a:spcAft>
              <a:buFont typeface="Wingdings 3"/>
              <a:buChar char=""/>
              <a:defRPr lang="de-DE" sz="1600">
                <a:solidFill>
                  <a:schemeClr val="tx1">
                    <a:lumMod val="65000"/>
                    <a:lumOff val="35000"/>
                  </a:schemeClr>
                </a:solidFill>
              </a:defRPr>
            </a:lvl3pPr>
            <a:lvl4pPr marL="1657350" indent="-285750">
              <a:lnSpc>
                <a:spcPct val="100000"/>
              </a:lnSpc>
              <a:spcBef>
                <a:spcPts val="0"/>
              </a:spcBef>
              <a:spcAft>
                <a:spcPts val="1200"/>
              </a:spcAft>
              <a:buFont typeface="Wingdings 3"/>
              <a:buChar char=""/>
              <a:defRPr lang="de-DE" sz="1400">
                <a:solidFill>
                  <a:schemeClr val="tx1">
                    <a:lumMod val="65000"/>
                    <a:lumOff val="35000"/>
                  </a:schemeClr>
                </a:solidFill>
              </a:defRPr>
            </a:lvl4pPr>
            <a:lvl5pPr marL="2114550" indent="-285750">
              <a:lnSpc>
                <a:spcPct val="100000"/>
              </a:lnSpc>
              <a:spcBef>
                <a:spcPts val="0"/>
              </a:spcBef>
              <a:spcAft>
                <a:spcPts val="1200"/>
              </a:spcAft>
              <a:buFont typeface="Wingdings 3"/>
              <a:buChar char=""/>
              <a:defRPr lang="de-DE" sz="1400">
                <a:solidFill>
                  <a:schemeClr val="tx1">
                    <a:lumMod val="65000"/>
                    <a:lumOff val="35000"/>
                  </a:schemeClr>
                </a:solidFill>
              </a:defRPr>
            </a:lvl5pPr>
          </a:lstStyle>
          <a:p>
            <a:pPr lvl="0" rtl="0">
              <a:defRPr/>
            </a:pPr>
            <a:r>
              <a:rPr lang="de-DE"/>
              <a:t>Klicken, um Inhalt hinzuzufügen</a:t>
            </a:r>
            <a:endParaRPr/>
          </a:p>
          <a:p>
            <a:pPr lvl="1" rtl="0">
              <a:defRPr/>
            </a:pPr>
            <a:r>
              <a:rPr lang="de-DE"/>
              <a:t>Zweite Ebene</a:t>
            </a:r>
            <a:endParaRPr/>
          </a:p>
          <a:p>
            <a:pPr lvl="2" rtl="0">
              <a:defRPr/>
            </a:pPr>
            <a:r>
              <a:rPr lang="de-DE"/>
              <a:t>Dritte Ebene</a:t>
            </a:r>
            <a:endParaRPr/>
          </a:p>
        </p:txBody>
      </p:sp>
      <p:pic>
        <p:nvPicPr>
          <p:cNvPr id="710153995" name="Grafik 4" descr="Ein Bild, das orange, Kunst, Licht enthält.&#10;&#10;KI-generierte Inhalte können fehlerhaft sein."/>
          <p:cNvPicPr>
            <a:picLocks noChangeAspect="1"/>
          </p:cNvPicPr>
          <p:nvPr userDrawn="1"/>
        </p:nvPicPr>
        <p:blipFill>
          <a:blip r:embed="rId2" cstate="screen">
            <a:extLst>
              <a:ext uri="{28A0092B-C50C-407E-A947-70E740481C1C}">
                <a14:useLocalDpi xmlns:a14="http://schemas.microsoft.com/office/drawing/2010/main"/>
              </a:ext>
            </a:extLst>
          </a:blip>
          <a:stretch/>
        </p:blipFill>
        <p:spPr bwMode="auto">
          <a:xfrm>
            <a:off x="1315588" y="990842"/>
            <a:ext cx="2997892" cy="1151250"/>
          </a:xfrm>
          <a:prstGeom prst="rect">
            <a:avLst/>
          </a:prstGeom>
        </p:spPr>
      </p:pic>
      <p:sp>
        <p:nvSpPr>
          <p:cNvPr id="2130431841" name="Textfeld 13"/>
          <p:cNvSpPr txBox="1"/>
          <p:nvPr userDrawn="1"/>
        </p:nvSpPr>
        <p:spPr bwMode="auto">
          <a:xfrm>
            <a:off x="11093013" y="41034"/>
            <a:ext cx="1015021" cy="1569660"/>
          </a:xfrm>
          <a:prstGeom prst="rect">
            <a:avLst/>
          </a:prstGeom>
          <a:noFill/>
        </p:spPr>
        <p:txBody>
          <a:bodyPr wrap="none" rtlCol="0">
            <a:spAutoFit/>
          </a:bodyPr>
          <a:lstStyle/>
          <a:p>
            <a:pPr>
              <a:defRPr/>
            </a:pPr>
            <a:r>
              <a:rPr lang="en-US" sz="9600" b="1" spc="-1600">
                <a:solidFill>
                  <a:schemeClr val="accent2">
                    <a:lumMod val="40000"/>
                    <a:lumOff val="60000"/>
                  </a:schemeClr>
                </a:solidFill>
                <a:latin typeface="Candara"/>
              </a:rPr>
              <a:t>&lt;&lt;</a:t>
            </a:r>
            <a:endParaRPr/>
          </a:p>
        </p:txBody>
      </p:sp>
      <p:sp>
        <p:nvSpPr>
          <p:cNvPr id="1105586085" name="Textfeld 14"/>
          <p:cNvSpPr txBox="1"/>
          <p:nvPr userDrawn="1"/>
        </p:nvSpPr>
        <p:spPr bwMode="auto">
          <a:xfrm>
            <a:off x="41031" y="5259030"/>
            <a:ext cx="1015021" cy="1569660"/>
          </a:xfrm>
          <a:prstGeom prst="rect">
            <a:avLst/>
          </a:prstGeom>
          <a:noFill/>
        </p:spPr>
        <p:txBody>
          <a:bodyPr wrap="none" rtlCol="0">
            <a:spAutoFit/>
          </a:bodyPr>
          <a:lstStyle/>
          <a:p>
            <a:pPr>
              <a:defRPr/>
            </a:pPr>
            <a:r>
              <a:rPr lang="en-US" sz="9600" b="1" spc="-1600">
                <a:solidFill>
                  <a:schemeClr val="accent2">
                    <a:lumMod val="40000"/>
                    <a:lumOff val="60000"/>
                  </a:schemeClr>
                </a:solidFill>
                <a:latin typeface="Candara"/>
              </a:rPr>
              <a:t>&gt;&gt;</a:t>
            </a:r>
            <a:endParaRPr/>
          </a:p>
        </p:txBody>
      </p:sp>
      <p:pic>
        <p:nvPicPr>
          <p:cNvPr id="731621562" name="Grafik 1"/>
          <p:cNvPicPr>
            <a:picLocks noChangeAspect="1"/>
          </p:cNvPicPr>
          <p:nvPr userDrawn="1"/>
        </p:nvPicPr>
        <p:blipFill>
          <a:blip r:embed="rId3"/>
          <a:stretch/>
        </p:blipFill>
        <p:spPr bwMode="auto">
          <a:xfrm>
            <a:off x="11206367" y="6475419"/>
            <a:ext cx="886247" cy="310076"/>
          </a:xfrm>
          <a:prstGeom prst="rect">
            <a:avLst/>
          </a:prstGeom>
        </p:spPr>
      </p:pic>
      <p:sp>
        <p:nvSpPr>
          <p:cNvPr id="1583204987" name="Textfeld 2"/>
          <p:cNvSpPr txBox="1"/>
          <p:nvPr userDrawn="1"/>
        </p:nvSpPr>
        <p:spPr bwMode="auto">
          <a:xfrm>
            <a:off x="9893646" y="6522735"/>
            <a:ext cx="607858" cy="215444"/>
          </a:xfrm>
          <a:prstGeom prst="rect">
            <a:avLst/>
          </a:prstGeom>
          <a:noFill/>
        </p:spPr>
        <p:txBody>
          <a:bodyPr wrap="none" rtlCol="0">
            <a:spAutoFit/>
          </a:bodyPr>
          <a:lstStyle/>
          <a:p>
            <a:pPr>
              <a:defRPr/>
            </a:pPr>
            <a:r>
              <a:rPr lang="en-US" sz="800" b="0" i="0" u="none" strike="noStrike" cap="none" spc="0">
                <a:ln>
                  <a:noFill/>
                </a:ln>
                <a:solidFill>
                  <a:srgbClr val="565C5E"/>
                </a:solidFill>
                <a:latin typeface="Verdana"/>
                <a:ea typeface="Arial"/>
                <a:cs typeface="Arial"/>
              </a:rPr>
              <a:t>[Status]</a:t>
            </a:r>
            <a:endParaRPr lang="en-US"/>
          </a:p>
        </p:txBody>
      </p:sp>
      <p:pic>
        <p:nvPicPr>
          <p:cNvPr id="164101166" name="Grafik 5" descr="Ein Bild, das Design, orange, Grafiken, Grafikdesign enthält.&#10;&#10;KI-generierte Inhalte können fehlerhaft sein."/>
          <p:cNvPicPr>
            <a:picLocks noChangeAspect="1"/>
          </p:cNvPicPr>
          <p:nvPr userDrawn="1"/>
        </p:nvPicPr>
        <p:blipFill>
          <a:blip r:embed="rId4"/>
          <a:stretch/>
        </p:blipFill>
        <p:spPr bwMode="auto">
          <a:xfrm>
            <a:off x="8636633" y="3495016"/>
            <a:ext cx="2914665" cy="2914665"/>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Image Left - No Subtitle">
    <p:spTree>
      <p:nvGrpSpPr>
        <p:cNvPr id="1" name=""/>
        <p:cNvGrpSpPr/>
        <p:nvPr/>
      </p:nvGrpSpPr>
      <p:grpSpPr bwMode="auto">
        <a:xfrm>
          <a:off x="0" y="0"/>
          <a:ext cx="0" cy="0"/>
          <a:chOff x="0" y="0"/>
          <a:chExt cx="0" cy="0"/>
        </a:xfrm>
      </p:grpSpPr>
      <p:sp>
        <p:nvSpPr>
          <p:cNvPr id="1923407646" name="Title 1"/>
          <p:cNvSpPr>
            <a:spLocks noGrp="1"/>
          </p:cNvSpPr>
          <p:nvPr>
            <p:ph type="title"/>
          </p:nvPr>
        </p:nvSpPr>
        <p:spPr bwMode="auto">
          <a:xfrm>
            <a:off x="6281928" y="1735016"/>
            <a:ext cx="5071872" cy="1099625"/>
          </a:xfrm>
        </p:spPr>
        <p:txBody>
          <a:bodyPr/>
          <a:lstStyle>
            <a:lvl1pPr algn="l">
              <a:defRPr/>
            </a:lvl1pPr>
          </a:lstStyle>
          <a:p>
            <a:pPr>
              <a:defRPr/>
            </a:pPr>
            <a:r>
              <a:rPr lang="en-US"/>
              <a:t>Click to edit Master title style</a:t>
            </a:r>
            <a:endParaRPr/>
          </a:p>
        </p:txBody>
      </p:sp>
      <p:sp>
        <p:nvSpPr>
          <p:cNvPr id="639602141" name="Content Placeholder 2"/>
          <p:cNvSpPr>
            <a:spLocks noGrp="1"/>
          </p:cNvSpPr>
          <p:nvPr>
            <p:ph idx="11"/>
          </p:nvPr>
        </p:nvSpPr>
        <p:spPr bwMode="auto">
          <a:xfrm>
            <a:off x="6281928" y="3017519"/>
            <a:ext cx="5071872" cy="3159443"/>
          </a:xfrm>
          <a:prstGeom prst="rect">
            <a:avLst/>
          </a:prstGeom>
        </p:spPr>
        <p:txBody>
          <a:bodyPr/>
          <a:lstStyle>
            <a:lvl1pPr marL="152385" indent="-152385">
              <a:buClr>
                <a:schemeClr val="tx2"/>
              </a:buClr>
              <a:buFont typeface="Wingdings"/>
              <a:buChar char="§"/>
              <a:defRPr sz="1350">
                <a:solidFill>
                  <a:schemeClr val="bg1"/>
                </a:solidFill>
                <a:latin typeface="Trebuchet MS"/>
              </a:defRPr>
            </a:lvl1pPr>
            <a:lvl2pPr marL="457154" indent="-152385">
              <a:buClr>
                <a:schemeClr val="tx2"/>
              </a:buClr>
              <a:buFont typeface="Wingdings"/>
              <a:buChar char="§"/>
              <a:defRPr sz="1200">
                <a:solidFill>
                  <a:schemeClr val="bg1"/>
                </a:solidFill>
                <a:latin typeface="Trebuchet MS"/>
              </a:defRPr>
            </a:lvl2pPr>
            <a:lvl3pPr marL="761924" indent="-152385">
              <a:buClr>
                <a:schemeClr val="tx2"/>
              </a:buClr>
              <a:buFont typeface="Wingdings"/>
              <a:buChar char="§"/>
              <a:defRPr sz="1050">
                <a:solidFill>
                  <a:schemeClr val="bg1"/>
                </a:solidFill>
                <a:latin typeface="Trebuchet MS"/>
              </a:defRPr>
            </a:lvl3pPr>
            <a:lvl4pPr marL="1066693" indent="-152385">
              <a:buClr>
                <a:schemeClr val="tx2"/>
              </a:buClr>
              <a:buFont typeface="Wingdings"/>
              <a:buChar char="§"/>
              <a:defRPr sz="950">
                <a:solidFill>
                  <a:schemeClr val="bg1"/>
                </a:solidFill>
                <a:latin typeface="Trebuchet MS"/>
              </a:defRPr>
            </a:lvl4pPr>
            <a:lvl5pPr marL="1351357" indent="-132278">
              <a:buClr>
                <a:schemeClr val="tx2"/>
              </a:buClr>
              <a:buFont typeface="Wingdings"/>
              <a:buChar char="§"/>
              <a:defRPr sz="800">
                <a:solidFill>
                  <a:schemeClr val="bg1"/>
                </a:solidFill>
                <a:latin typeface="Trebuchet MS"/>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91862514" name="Picture Placeholder 5"/>
          <p:cNvSpPr>
            <a:spLocks noGrp="1"/>
          </p:cNvSpPr>
          <p:nvPr>
            <p:ph type="pic" sz="quarter" idx="12"/>
          </p:nvPr>
        </p:nvSpPr>
        <p:spPr bwMode="auto">
          <a:xfrm>
            <a:off x="0" y="0"/>
            <a:ext cx="5471054" cy="6858000"/>
          </a:xfrm>
          <a:prstGeom prst="rect">
            <a:avLst/>
          </a:prstGeom>
          <a:solidFill>
            <a:schemeClr val="tx1">
              <a:lumMod val="95000"/>
            </a:schemeClr>
          </a:solidFill>
          <a:ln w="19050">
            <a:noFill/>
          </a:ln>
        </p:spPr>
        <p:txBody>
          <a:bodyPr tIns="4572000" anchor="ctr"/>
          <a:lstStyle>
            <a:lvl1pPr marL="0" indent="0" algn="ctr">
              <a:buFontTx/>
              <a:buNone/>
              <a:defRPr sz="2000">
                <a:solidFill>
                  <a:schemeClr val="accent5"/>
                </a:solidFill>
                <a:latin typeface="Trebuchet MS"/>
              </a:defRPr>
            </a:lvl1pPr>
          </a:lstStyle>
          <a:p>
            <a:pPr>
              <a:defRPr/>
            </a:pPr>
            <a:r>
              <a:rPr lang="en-US"/>
              <a:t>Click icon to add picture</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userDrawn="1">
  <p:cSld name="Announcing">
    <p:spTree>
      <p:nvGrpSpPr>
        <p:cNvPr id="1" name=""/>
        <p:cNvGrpSpPr/>
        <p:nvPr/>
      </p:nvGrpSpPr>
      <p:grpSpPr bwMode="auto">
        <a:xfrm>
          <a:off x="0" y="0"/>
          <a:ext cx="0" cy="0"/>
          <a:chOff x="0" y="0"/>
          <a:chExt cx="0" cy="0"/>
        </a:xfrm>
      </p:grpSpPr>
      <p:sp>
        <p:nvSpPr>
          <p:cNvPr id="1653825326" name="Title 1"/>
          <p:cNvSpPr>
            <a:spLocks noGrp="1"/>
          </p:cNvSpPr>
          <p:nvPr>
            <p:ph type="title"/>
          </p:nvPr>
        </p:nvSpPr>
        <p:spPr bwMode="auto">
          <a:xfrm>
            <a:off x="838200" y="2307102"/>
            <a:ext cx="5257800" cy="1121898"/>
          </a:xfrm>
        </p:spPr>
        <p:txBody>
          <a:bodyPr/>
          <a:lstStyle>
            <a:lvl1pPr algn="l">
              <a:defRPr>
                <a:solidFill>
                  <a:schemeClr val="bg1"/>
                </a:solidFill>
              </a:defRPr>
            </a:lvl1pPr>
          </a:lstStyle>
          <a:p>
            <a:pPr>
              <a:defRPr/>
            </a:pPr>
            <a:r>
              <a:rPr lang="en-US"/>
              <a:t>Click to edit Master title style</a:t>
            </a:r>
            <a:endParaRPr/>
          </a:p>
        </p:txBody>
      </p:sp>
      <p:sp>
        <p:nvSpPr>
          <p:cNvPr id="665259308" name="Content Placeholder 2"/>
          <p:cNvSpPr>
            <a:spLocks noGrp="1"/>
          </p:cNvSpPr>
          <p:nvPr>
            <p:ph idx="1"/>
          </p:nvPr>
        </p:nvSpPr>
        <p:spPr bwMode="auto">
          <a:xfrm>
            <a:off x="838200" y="3870960"/>
            <a:ext cx="5257800" cy="2590800"/>
          </a:xfrm>
          <a:prstGeom prst="rect">
            <a:avLst/>
          </a:prstGeom>
        </p:spPr>
        <p:txBody>
          <a:bodyPr/>
          <a:lstStyle>
            <a:lvl1pPr marL="152385" indent="-152385">
              <a:buClr>
                <a:schemeClr val="tx2"/>
              </a:buClr>
              <a:buFont typeface="Wingdings"/>
              <a:buChar char="§"/>
              <a:defRPr sz="1350">
                <a:solidFill>
                  <a:schemeClr val="bg1"/>
                </a:solidFill>
                <a:latin typeface="Trebuchet MS"/>
              </a:defRPr>
            </a:lvl1pPr>
            <a:lvl2pPr marL="457154" indent="-152385">
              <a:buClr>
                <a:schemeClr val="tx2"/>
              </a:buClr>
              <a:buFont typeface="Wingdings"/>
              <a:buChar char="§"/>
              <a:defRPr sz="1200">
                <a:solidFill>
                  <a:schemeClr val="bg1"/>
                </a:solidFill>
                <a:latin typeface="Trebuchet MS"/>
              </a:defRPr>
            </a:lvl2pPr>
            <a:lvl3pPr marL="761924" indent="-152385">
              <a:buClr>
                <a:schemeClr val="tx2"/>
              </a:buClr>
              <a:buFont typeface="Wingdings"/>
              <a:buChar char="§"/>
              <a:defRPr sz="1050">
                <a:solidFill>
                  <a:schemeClr val="bg1"/>
                </a:solidFill>
                <a:latin typeface="Trebuchet MS"/>
              </a:defRPr>
            </a:lvl3pPr>
            <a:lvl4pPr marL="1066693" indent="-152385">
              <a:buClr>
                <a:schemeClr val="tx2"/>
              </a:buClr>
              <a:buFont typeface="Wingdings"/>
              <a:buChar char="§"/>
              <a:defRPr sz="950">
                <a:solidFill>
                  <a:schemeClr val="bg1"/>
                </a:solidFill>
                <a:latin typeface="Trebuchet MS"/>
              </a:defRPr>
            </a:lvl4pPr>
            <a:lvl5pPr marL="1351357" indent="-132278">
              <a:buClr>
                <a:schemeClr val="tx2"/>
              </a:buClr>
              <a:buFont typeface="Wingdings"/>
              <a:buChar char="§"/>
              <a:defRPr sz="800">
                <a:solidFill>
                  <a:schemeClr val="bg1"/>
                </a:solidFill>
                <a:latin typeface="Trebuchet MS"/>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936563037" name="Text Placeholder 7"/>
          <p:cNvSpPr>
            <a:spLocks noGrp="1"/>
          </p:cNvSpPr>
          <p:nvPr>
            <p:ph type="body" sz="quarter" idx="10"/>
          </p:nvPr>
        </p:nvSpPr>
        <p:spPr bwMode="auto">
          <a:xfrm>
            <a:off x="838200" y="3419856"/>
            <a:ext cx="5257800" cy="469392"/>
          </a:xfrm>
          <a:prstGeom prst="rect">
            <a:avLst/>
          </a:prstGeom>
        </p:spPr>
        <p:txBody>
          <a:bodyPr/>
          <a:lstStyle>
            <a:lvl1pPr marL="0" indent="0" algn="l">
              <a:spcBef>
                <a:spcPts val="0"/>
              </a:spcBef>
              <a:buFontTx/>
              <a:buNone/>
              <a:defRPr sz="1450">
                <a:solidFill>
                  <a:schemeClr val="bg1"/>
                </a:solidFill>
                <a:latin typeface="Trebuchet MS"/>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p:spTree>
      <p:nvGrpSpPr>
        <p:cNvPr id="1" name=""/>
        <p:cNvGrpSpPr/>
        <p:nvPr/>
      </p:nvGrpSpPr>
      <p:grpSpPr bwMode="auto">
        <a:xfrm>
          <a:off x="0" y="0"/>
          <a:ext cx="0" cy="0"/>
          <a:chOff x="0" y="0"/>
          <a:chExt cx="0" cy="0"/>
        </a:xfrm>
      </p:grpSpPr>
      <p:pic>
        <p:nvPicPr>
          <p:cNvPr id="1622830750" name="Picture 6" descr="A high angle view of a building&#10;&#10;Description automatically generated with low confidence"/>
          <p:cNvPicPr>
            <a:picLocks noChangeAspect="1"/>
          </p:cNvPicPr>
          <p:nvPr userDrawn="1"/>
        </p:nvPicPr>
        <p:blipFill>
          <a:blip r:embed="rId2"/>
          <a:stretch/>
        </p:blipFill>
        <p:spPr bwMode="auto">
          <a:xfrm>
            <a:off x="0" y="0"/>
            <a:ext cx="12192000" cy="6858000"/>
          </a:xfrm>
          <a:prstGeom prst="rect">
            <a:avLst/>
          </a:prstGeom>
        </p:spPr>
      </p:pic>
      <p:sp>
        <p:nvSpPr>
          <p:cNvPr id="297107083" name="Rectangle 9"/>
          <p:cNvSpPr/>
          <p:nvPr userDrawn="1"/>
        </p:nvSpPr>
        <p:spPr bwMode="auto">
          <a:xfrm flipV="1">
            <a:off x="0" y="-1"/>
            <a:ext cx="12192000" cy="2527301"/>
          </a:xfrm>
          <a:prstGeom prst="rect">
            <a:avLst/>
          </a:prstGeom>
          <a:gradFill>
            <a:gsLst>
              <a:gs pos="0">
                <a:schemeClr val="bg1">
                  <a:alpha val="0"/>
                </a:schemeClr>
              </a:gs>
              <a:gs pos="100000">
                <a:schemeClr val="bg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
          </a:p>
        </p:txBody>
      </p:sp>
      <p:sp>
        <p:nvSpPr>
          <p:cNvPr id="1623071883" name="Rectangle 8"/>
          <p:cNvSpPr/>
          <p:nvPr userDrawn="1"/>
        </p:nvSpPr>
        <p:spPr bwMode="auto">
          <a:xfrm>
            <a:off x="0" y="3429000"/>
            <a:ext cx="12192000" cy="3429000"/>
          </a:xfrm>
          <a:prstGeom prst="rect">
            <a:avLst/>
          </a:prstGeom>
          <a:gradFill>
            <a:gsLst>
              <a:gs pos="0">
                <a:schemeClr val="bg1">
                  <a:alpha val="0"/>
                </a:schemeClr>
              </a:gs>
              <a:gs pos="100000">
                <a:schemeClr val="bg1">
                  <a:alpha val="5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
          </a:p>
        </p:txBody>
      </p:sp>
      <p:pic>
        <p:nvPicPr>
          <p:cNvPr id="1231920335" name="Picture 7"/>
          <p:cNvPicPr>
            <a:picLocks noChangeAspect="1"/>
          </p:cNvPicPr>
          <p:nvPr userDrawn="1"/>
        </p:nvPicPr>
        <p:blipFill>
          <a:blip r:embed="rId3"/>
          <a:stretch/>
        </p:blipFill>
        <p:spPr bwMode="auto">
          <a:xfrm>
            <a:off x="9381608" y="108872"/>
            <a:ext cx="2670692" cy="920120"/>
          </a:xfrm>
          <a:prstGeom prst="rect">
            <a:avLst/>
          </a:prstGeom>
        </p:spPr>
      </p:pic>
      <p:sp>
        <p:nvSpPr>
          <p:cNvPr id="1869093273" name="Title 1"/>
          <p:cNvSpPr>
            <a:spLocks noGrp="1"/>
          </p:cNvSpPr>
          <p:nvPr>
            <p:ph type="ctrTitle" hasCustomPrompt="1"/>
          </p:nvPr>
        </p:nvSpPr>
        <p:spPr bwMode="auto">
          <a:xfrm>
            <a:off x="457200" y="4632960"/>
            <a:ext cx="9144000" cy="1645920"/>
          </a:xfrm>
        </p:spPr>
        <p:txBody>
          <a:bodyPr anchor="b">
            <a:normAutofit/>
          </a:bodyPr>
          <a:lstStyle>
            <a:lvl1pPr algn="l">
              <a:defRPr sz="2650" b="1" cap="all">
                <a:solidFill>
                  <a:schemeClr val="tx1"/>
                </a:solidFill>
                <a:latin typeface="Trebuchet MS"/>
              </a:defRPr>
            </a:lvl1pPr>
          </a:lstStyle>
          <a:p>
            <a:pPr>
              <a:defRPr/>
            </a:pPr>
            <a:r>
              <a:rPr lang="en-US"/>
              <a:t>CLICK TO EDIT MASTER TITLE STYLE</a:t>
            </a:r>
            <a:endParaRPr/>
          </a:p>
        </p:txBody>
      </p:sp>
      <p:sp>
        <p:nvSpPr>
          <p:cNvPr id="1537575553" name="Subtitle 2"/>
          <p:cNvSpPr>
            <a:spLocks noGrp="1"/>
          </p:cNvSpPr>
          <p:nvPr>
            <p:ph type="subTitle" idx="1" hasCustomPrompt="1"/>
          </p:nvPr>
        </p:nvSpPr>
        <p:spPr bwMode="auto">
          <a:xfrm>
            <a:off x="457200" y="6264656"/>
            <a:ext cx="9144000" cy="567944"/>
          </a:xfrm>
          <a:prstGeom prst="rect">
            <a:avLst/>
          </a:prstGeom>
        </p:spPr>
        <p:txBody>
          <a:bodyPr>
            <a:normAutofit/>
          </a:bodyPr>
          <a:lstStyle>
            <a:lvl1pPr marL="0" indent="0" algn="l">
              <a:buNone/>
              <a:defRPr sz="1800" cap="all">
                <a:latin typeface="Trebuchet MS"/>
              </a:defRPr>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pPr>
              <a:defRPr/>
            </a:pPr>
            <a:r>
              <a:rPr lang="en-US"/>
              <a:t>CLICK TO EDIT MASTER SUBTITLE STYLE</a:t>
            </a:r>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Title, Subtitle, Bullets">
    <p:spTree>
      <p:nvGrpSpPr>
        <p:cNvPr id="1" name=""/>
        <p:cNvGrpSpPr/>
        <p:nvPr/>
      </p:nvGrpSpPr>
      <p:grpSpPr bwMode="auto">
        <a:xfrm>
          <a:off x="0" y="0"/>
          <a:ext cx="0" cy="0"/>
          <a:chOff x="0" y="0"/>
          <a:chExt cx="0" cy="0"/>
        </a:xfrm>
      </p:grpSpPr>
      <p:sp>
        <p:nvSpPr>
          <p:cNvPr id="111326159" name="Title 1"/>
          <p:cNvSpPr>
            <a:spLocks noGrp="1"/>
          </p:cNvSpPr>
          <p:nvPr>
            <p:ph type="title"/>
          </p:nvPr>
        </p:nvSpPr>
        <p:spPr bwMode="auto">
          <a:xfrm>
            <a:off x="838200" y="0"/>
            <a:ext cx="10515600" cy="838200"/>
          </a:xfrm>
        </p:spPr>
        <p:txBody>
          <a:bodyPr/>
          <a:lstStyle/>
          <a:p>
            <a:pPr>
              <a:defRPr/>
            </a:pPr>
            <a:r>
              <a:rPr lang="en-US"/>
              <a:t>Click to edit Master title style</a:t>
            </a:r>
            <a:endParaRPr/>
          </a:p>
        </p:txBody>
      </p:sp>
      <p:sp>
        <p:nvSpPr>
          <p:cNvPr id="1581497103" name="Text Placeholder 7"/>
          <p:cNvSpPr>
            <a:spLocks noGrp="1"/>
          </p:cNvSpPr>
          <p:nvPr>
            <p:ph type="body" sz="quarter" idx="10"/>
          </p:nvPr>
        </p:nvSpPr>
        <p:spPr bwMode="auto">
          <a:xfrm>
            <a:off x="838200" y="829056"/>
            <a:ext cx="10515600" cy="469392"/>
          </a:xfrm>
          <a:prstGeom prst="rect">
            <a:avLst/>
          </a:prstGeom>
        </p:spPr>
        <p:txBody>
          <a:bodyPr/>
          <a:lstStyle>
            <a:lvl1pPr marL="0" indent="0" algn="ctr">
              <a:spcBef>
                <a:spcPts val="0"/>
              </a:spcBef>
              <a:buFontTx/>
              <a:buNone/>
              <a:defRPr sz="1450">
                <a:solidFill>
                  <a:schemeClr val="bg1"/>
                </a:solidFill>
                <a:latin typeface="Trebuchet MS"/>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
        <p:nvSpPr>
          <p:cNvPr id="932986348" name="Content Placeholder 2"/>
          <p:cNvSpPr>
            <a:spLocks noGrp="1"/>
          </p:cNvSpPr>
          <p:nvPr>
            <p:ph idx="1"/>
          </p:nvPr>
        </p:nvSpPr>
        <p:spPr bwMode="auto">
          <a:xfrm>
            <a:off x="838200" y="1615440"/>
            <a:ext cx="10515600" cy="4550664"/>
          </a:xfrm>
          <a:prstGeom prst="rect">
            <a:avLst/>
          </a:prstGeom>
        </p:spPr>
        <p:txBody>
          <a:bodyPr/>
          <a:lstStyle>
            <a:lvl1pPr marL="152385" indent="-152385">
              <a:buClr>
                <a:schemeClr val="tx2"/>
              </a:buClr>
              <a:buFont typeface="Wingdings"/>
              <a:buChar char="§"/>
              <a:defRPr sz="1350">
                <a:solidFill>
                  <a:schemeClr val="bg1"/>
                </a:solidFill>
                <a:latin typeface="Trebuchet MS"/>
              </a:defRPr>
            </a:lvl1pPr>
            <a:lvl2pPr marL="457154" indent="-152385">
              <a:buClr>
                <a:schemeClr val="tx2"/>
              </a:buClr>
              <a:buFont typeface="Wingdings"/>
              <a:buChar char="§"/>
              <a:defRPr sz="1200">
                <a:solidFill>
                  <a:schemeClr val="bg1"/>
                </a:solidFill>
                <a:latin typeface="Trebuchet MS"/>
              </a:defRPr>
            </a:lvl2pPr>
            <a:lvl3pPr marL="761924" indent="-152385">
              <a:buClr>
                <a:schemeClr val="tx2"/>
              </a:buClr>
              <a:buFont typeface="Wingdings"/>
              <a:buChar char="§"/>
              <a:defRPr sz="1050">
                <a:solidFill>
                  <a:schemeClr val="bg1"/>
                </a:solidFill>
                <a:latin typeface="Trebuchet MS"/>
              </a:defRPr>
            </a:lvl3pPr>
            <a:lvl4pPr marL="1066693" indent="-152385">
              <a:buClr>
                <a:schemeClr val="tx2"/>
              </a:buClr>
              <a:buFont typeface="Wingdings"/>
              <a:buChar char="§"/>
              <a:defRPr sz="950">
                <a:solidFill>
                  <a:schemeClr val="bg1"/>
                </a:solidFill>
                <a:latin typeface="Trebuchet MS"/>
              </a:defRPr>
            </a:lvl4pPr>
            <a:lvl5pPr marL="1351357" indent="-132278">
              <a:buClr>
                <a:schemeClr val="tx2"/>
              </a:buClr>
              <a:buFont typeface="Wingdings"/>
              <a:buChar char="§"/>
              <a:defRPr sz="800">
                <a:solidFill>
                  <a:schemeClr val="bg1"/>
                </a:solidFill>
                <a:latin typeface="Trebuchet MS"/>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CONFIDENTIAL">
    <p:spTree>
      <p:nvGrpSpPr>
        <p:cNvPr id="1" name=""/>
        <p:cNvGrpSpPr/>
        <p:nvPr/>
      </p:nvGrpSpPr>
      <p:grpSpPr bwMode="auto">
        <a:xfrm>
          <a:off x="0" y="0"/>
          <a:ext cx="0" cy="0"/>
          <a:chOff x="0" y="0"/>
          <a:chExt cx="0" cy="0"/>
        </a:xfrm>
      </p:grpSpPr>
      <p:sp>
        <p:nvSpPr>
          <p:cNvPr id="1906264080" name="Title 1"/>
          <p:cNvSpPr>
            <a:spLocks noGrp="1"/>
          </p:cNvSpPr>
          <p:nvPr>
            <p:ph type="title"/>
          </p:nvPr>
        </p:nvSpPr>
        <p:spPr bwMode="auto">
          <a:xfrm>
            <a:off x="838200" y="0"/>
            <a:ext cx="10515600" cy="838200"/>
          </a:xfrm>
        </p:spPr>
        <p:txBody>
          <a:bodyPr/>
          <a:lstStyle/>
          <a:p>
            <a:pPr>
              <a:defRPr/>
            </a:pPr>
            <a:r>
              <a:rPr lang="en-US"/>
              <a:t>Click to edit Master title style</a:t>
            </a:r>
            <a:endParaRPr/>
          </a:p>
        </p:txBody>
      </p:sp>
      <p:sp>
        <p:nvSpPr>
          <p:cNvPr id="145139794" name="Content Placeholder 2"/>
          <p:cNvSpPr>
            <a:spLocks noGrp="1"/>
          </p:cNvSpPr>
          <p:nvPr>
            <p:ph idx="1"/>
          </p:nvPr>
        </p:nvSpPr>
        <p:spPr bwMode="auto">
          <a:xfrm>
            <a:off x="838200" y="1615440"/>
            <a:ext cx="10515600" cy="4550664"/>
          </a:xfrm>
          <a:prstGeom prst="rect">
            <a:avLst/>
          </a:prstGeom>
        </p:spPr>
        <p:txBody>
          <a:bodyPr/>
          <a:lstStyle>
            <a:lvl1pPr marL="152385" indent="-152385">
              <a:buClr>
                <a:schemeClr val="tx2"/>
              </a:buClr>
              <a:buFont typeface="Wingdings"/>
              <a:buChar char="§"/>
              <a:defRPr sz="1350">
                <a:solidFill>
                  <a:schemeClr val="bg1"/>
                </a:solidFill>
                <a:latin typeface="Trebuchet MS"/>
              </a:defRPr>
            </a:lvl1pPr>
            <a:lvl2pPr marL="457154" indent="-152385">
              <a:buClr>
                <a:schemeClr val="tx2"/>
              </a:buClr>
              <a:buFont typeface="Wingdings"/>
              <a:buChar char="§"/>
              <a:defRPr sz="1200">
                <a:solidFill>
                  <a:schemeClr val="bg1"/>
                </a:solidFill>
                <a:latin typeface="Trebuchet MS"/>
              </a:defRPr>
            </a:lvl2pPr>
            <a:lvl3pPr marL="761924" indent="-152385">
              <a:buClr>
                <a:schemeClr val="tx2"/>
              </a:buClr>
              <a:buFont typeface="Wingdings"/>
              <a:buChar char="§"/>
              <a:defRPr sz="1050">
                <a:solidFill>
                  <a:schemeClr val="bg1"/>
                </a:solidFill>
                <a:latin typeface="Trebuchet MS"/>
              </a:defRPr>
            </a:lvl3pPr>
            <a:lvl4pPr marL="1066693" indent="-152385">
              <a:buClr>
                <a:schemeClr val="tx2"/>
              </a:buClr>
              <a:buFont typeface="Wingdings"/>
              <a:buChar char="§"/>
              <a:defRPr sz="950">
                <a:solidFill>
                  <a:schemeClr val="bg1"/>
                </a:solidFill>
                <a:latin typeface="Trebuchet MS"/>
              </a:defRPr>
            </a:lvl4pPr>
            <a:lvl5pPr marL="1351357" indent="-132278">
              <a:buClr>
                <a:schemeClr val="tx2"/>
              </a:buClr>
              <a:buFont typeface="Wingdings"/>
              <a:buChar char="§"/>
              <a:defRPr sz="800">
                <a:solidFill>
                  <a:schemeClr val="bg1"/>
                </a:solidFill>
                <a:latin typeface="Trebuchet MS"/>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04913623" name="Text Placeholder 7"/>
          <p:cNvSpPr>
            <a:spLocks noGrp="1"/>
          </p:cNvSpPr>
          <p:nvPr>
            <p:ph type="body" sz="quarter" idx="10"/>
          </p:nvPr>
        </p:nvSpPr>
        <p:spPr bwMode="auto">
          <a:xfrm>
            <a:off x="838200" y="829056"/>
            <a:ext cx="10515600" cy="469392"/>
          </a:xfrm>
          <a:prstGeom prst="rect">
            <a:avLst/>
          </a:prstGeom>
        </p:spPr>
        <p:txBody>
          <a:bodyPr/>
          <a:lstStyle>
            <a:lvl1pPr marL="0" indent="0" algn="ctr">
              <a:lnSpc>
                <a:spcPct val="90000"/>
              </a:lnSpc>
              <a:spcBef>
                <a:spcPts val="0"/>
              </a:spcBef>
              <a:buFontTx/>
              <a:buNone/>
              <a:defRPr sz="1450">
                <a:solidFill>
                  <a:schemeClr val="bg1"/>
                </a:solidFill>
                <a:latin typeface="Trebuchet MS"/>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
        <p:nvSpPr>
          <p:cNvPr id="1015868824" name="TextBox 4"/>
          <p:cNvSpPr txBox="1"/>
          <p:nvPr userDrawn="1"/>
        </p:nvSpPr>
        <p:spPr bwMode="auto">
          <a:xfrm>
            <a:off x="236162" y="6519862"/>
            <a:ext cx="1990780" cy="328423"/>
          </a:xfrm>
          <a:prstGeom prst="rect">
            <a:avLst/>
          </a:prstGeom>
          <a:noFill/>
        </p:spPr>
        <p:txBody>
          <a:bodyPr wrap="square" rtlCol="0">
            <a:spAutoFit/>
          </a:bodyPr>
          <a:lstStyle/>
          <a:p>
            <a:pPr>
              <a:defRPr/>
            </a:pPr>
            <a:r>
              <a:rPr lang="en-US" sz="750">
                <a:solidFill>
                  <a:schemeClr val="bg1"/>
                </a:solidFill>
                <a:latin typeface="Trebuchet MS"/>
              </a:rPr>
              <a:t>NVIDIA CONFIDENTIAL. DO NOT DISTRIBUTE.</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CODING_Title, Subtitle, Bullets">
    <p:spTree>
      <p:nvGrpSpPr>
        <p:cNvPr id="1" name=""/>
        <p:cNvGrpSpPr/>
        <p:nvPr/>
      </p:nvGrpSpPr>
      <p:grpSpPr bwMode="auto">
        <a:xfrm>
          <a:off x="0" y="0"/>
          <a:ext cx="0" cy="0"/>
          <a:chOff x="0" y="0"/>
          <a:chExt cx="0" cy="0"/>
        </a:xfrm>
      </p:grpSpPr>
      <p:sp>
        <p:nvSpPr>
          <p:cNvPr id="597655982" name="Title 1"/>
          <p:cNvSpPr>
            <a:spLocks noGrp="1"/>
          </p:cNvSpPr>
          <p:nvPr>
            <p:ph type="title"/>
          </p:nvPr>
        </p:nvSpPr>
        <p:spPr bwMode="auto">
          <a:xfrm>
            <a:off x="838200" y="0"/>
            <a:ext cx="10515600" cy="838200"/>
          </a:xfrm>
        </p:spPr>
        <p:txBody>
          <a:bodyPr/>
          <a:lstStyle>
            <a:lvl1pPr>
              <a:defRPr b="0">
                <a:latin typeface="Courier New"/>
                <a:cs typeface="Courier New"/>
              </a:defRPr>
            </a:lvl1pPr>
          </a:lstStyle>
          <a:p>
            <a:pPr>
              <a:defRPr/>
            </a:pPr>
            <a:r>
              <a:rPr lang="en-US"/>
              <a:t>Click to edit Master title style</a:t>
            </a:r>
            <a:endParaRPr/>
          </a:p>
        </p:txBody>
      </p:sp>
      <p:sp>
        <p:nvSpPr>
          <p:cNvPr id="236908463" name="Content Placeholder 2"/>
          <p:cNvSpPr>
            <a:spLocks noGrp="1"/>
          </p:cNvSpPr>
          <p:nvPr>
            <p:ph idx="1"/>
          </p:nvPr>
        </p:nvSpPr>
        <p:spPr bwMode="auto">
          <a:xfrm>
            <a:off x="838200" y="1624584"/>
            <a:ext cx="10515600" cy="4550664"/>
          </a:xfrm>
          <a:prstGeom prst="rect">
            <a:avLst/>
          </a:prstGeom>
        </p:spPr>
        <p:txBody>
          <a:bodyPr/>
          <a:lstStyle>
            <a:lvl1pPr marL="152385" indent="-152385">
              <a:buClr>
                <a:schemeClr val="tx2"/>
              </a:buClr>
              <a:buFont typeface="Wingdings"/>
              <a:buChar char="§"/>
              <a:defRPr sz="1350">
                <a:solidFill>
                  <a:schemeClr val="bg1"/>
                </a:solidFill>
                <a:latin typeface="Courier New"/>
                <a:cs typeface="Courier New"/>
              </a:defRPr>
            </a:lvl1pPr>
            <a:lvl2pPr marL="457154" indent="-152385">
              <a:buClr>
                <a:schemeClr val="tx2"/>
              </a:buClr>
              <a:buFont typeface="Wingdings"/>
              <a:buChar char="§"/>
              <a:defRPr sz="1200">
                <a:solidFill>
                  <a:schemeClr val="bg1"/>
                </a:solidFill>
                <a:latin typeface="Courier New"/>
                <a:cs typeface="Courier New"/>
              </a:defRPr>
            </a:lvl2pPr>
            <a:lvl3pPr marL="761924" indent="-152385">
              <a:buClr>
                <a:schemeClr val="tx2"/>
              </a:buClr>
              <a:buFont typeface="Wingdings"/>
              <a:buChar char="§"/>
              <a:defRPr sz="1050">
                <a:solidFill>
                  <a:schemeClr val="bg1"/>
                </a:solidFill>
                <a:latin typeface="Courier New"/>
                <a:cs typeface="Courier New"/>
              </a:defRPr>
            </a:lvl3pPr>
            <a:lvl4pPr marL="1066693" indent="-152385">
              <a:buClr>
                <a:schemeClr val="tx2"/>
              </a:buClr>
              <a:buFont typeface="Wingdings"/>
              <a:buChar char="§"/>
              <a:defRPr sz="950">
                <a:solidFill>
                  <a:schemeClr val="bg1"/>
                </a:solidFill>
                <a:latin typeface="Courier New"/>
                <a:cs typeface="Courier New"/>
              </a:defRPr>
            </a:lvl4pPr>
            <a:lvl5pPr marL="1351357" indent="-132278">
              <a:buClr>
                <a:schemeClr val="tx2"/>
              </a:buClr>
              <a:buFont typeface="Wingdings"/>
              <a:buChar char="§"/>
              <a:defRPr sz="800">
                <a:solidFill>
                  <a:schemeClr val="bg1"/>
                </a:solidFill>
                <a:latin typeface="Courier New"/>
                <a:cs typeface="Courier New"/>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038241342" name="Text Placeholder 7"/>
          <p:cNvSpPr>
            <a:spLocks noGrp="1"/>
          </p:cNvSpPr>
          <p:nvPr>
            <p:ph type="body" sz="quarter" idx="10"/>
          </p:nvPr>
        </p:nvSpPr>
        <p:spPr bwMode="auto">
          <a:xfrm>
            <a:off x="838200" y="829056"/>
            <a:ext cx="10515600" cy="469392"/>
          </a:xfrm>
          <a:prstGeom prst="rect">
            <a:avLst/>
          </a:prstGeom>
        </p:spPr>
        <p:txBody>
          <a:bodyPr/>
          <a:lstStyle>
            <a:lvl1pPr marL="0" indent="0" algn="ctr">
              <a:spcBef>
                <a:spcPts val="0"/>
              </a:spcBef>
              <a:buFontTx/>
              <a:buNone/>
              <a:defRPr sz="1450">
                <a:solidFill>
                  <a:schemeClr val="bg1"/>
                </a:solidFill>
                <a:latin typeface="Courier New"/>
                <a:cs typeface="Courier New"/>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preserve="1" userDrawn="1">
  <p:cSld name="CONFIDENTIAL_Coding">
    <p:spTree>
      <p:nvGrpSpPr>
        <p:cNvPr id="1" name=""/>
        <p:cNvGrpSpPr/>
        <p:nvPr/>
      </p:nvGrpSpPr>
      <p:grpSpPr bwMode="auto">
        <a:xfrm>
          <a:off x="0" y="0"/>
          <a:ext cx="0" cy="0"/>
          <a:chOff x="0" y="0"/>
          <a:chExt cx="0" cy="0"/>
        </a:xfrm>
      </p:grpSpPr>
      <p:sp>
        <p:nvSpPr>
          <p:cNvPr id="1214432637" name="Title 1"/>
          <p:cNvSpPr>
            <a:spLocks noGrp="1"/>
          </p:cNvSpPr>
          <p:nvPr>
            <p:ph type="title"/>
          </p:nvPr>
        </p:nvSpPr>
        <p:spPr bwMode="auto">
          <a:xfrm>
            <a:off x="838200" y="0"/>
            <a:ext cx="10515600" cy="838200"/>
          </a:xfrm>
        </p:spPr>
        <p:txBody>
          <a:bodyPr/>
          <a:lstStyle>
            <a:lvl1pPr>
              <a:defRPr b="0">
                <a:latin typeface="Courier New"/>
                <a:cs typeface="Courier New"/>
              </a:defRPr>
            </a:lvl1pPr>
          </a:lstStyle>
          <a:p>
            <a:pPr>
              <a:defRPr/>
            </a:pPr>
            <a:r>
              <a:rPr lang="en-US"/>
              <a:t>Click to edit Master title style</a:t>
            </a:r>
            <a:endParaRPr/>
          </a:p>
        </p:txBody>
      </p:sp>
      <p:sp>
        <p:nvSpPr>
          <p:cNvPr id="1999318104" name="Content Placeholder 2"/>
          <p:cNvSpPr>
            <a:spLocks noGrp="1"/>
          </p:cNvSpPr>
          <p:nvPr>
            <p:ph idx="1"/>
          </p:nvPr>
        </p:nvSpPr>
        <p:spPr bwMode="auto">
          <a:xfrm>
            <a:off x="838200" y="1624584"/>
            <a:ext cx="10515600" cy="4550664"/>
          </a:xfrm>
          <a:prstGeom prst="rect">
            <a:avLst/>
          </a:prstGeom>
        </p:spPr>
        <p:txBody>
          <a:bodyPr/>
          <a:lstStyle>
            <a:lvl1pPr marL="152385" indent="-152385">
              <a:buClr>
                <a:schemeClr val="tx2"/>
              </a:buClr>
              <a:buFont typeface="Wingdings"/>
              <a:buChar char="§"/>
              <a:defRPr sz="1350">
                <a:solidFill>
                  <a:schemeClr val="bg1"/>
                </a:solidFill>
                <a:latin typeface="Courier New"/>
                <a:cs typeface="Courier New"/>
              </a:defRPr>
            </a:lvl1pPr>
            <a:lvl2pPr marL="457154" indent="-152385">
              <a:buClr>
                <a:schemeClr val="tx2"/>
              </a:buClr>
              <a:buFont typeface="Wingdings"/>
              <a:buChar char="§"/>
              <a:defRPr sz="1200">
                <a:solidFill>
                  <a:schemeClr val="bg1"/>
                </a:solidFill>
                <a:latin typeface="Courier New"/>
                <a:cs typeface="Courier New"/>
              </a:defRPr>
            </a:lvl2pPr>
            <a:lvl3pPr marL="761924" indent="-152385">
              <a:buClr>
                <a:schemeClr val="tx2"/>
              </a:buClr>
              <a:buFont typeface="Wingdings"/>
              <a:buChar char="§"/>
              <a:defRPr sz="1050">
                <a:solidFill>
                  <a:schemeClr val="bg1"/>
                </a:solidFill>
                <a:latin typeface="Courier New"/>
                <a:cs typeface="Courier New"/>
              </a:defRPr>
            </a:lvl3pPr>
            <a:lvl4pPr marL="1066693" indent="-152385">
              <a:buClr>
                <a:schemeClr val="tx2"/>
              </a:buClr>
              <a:buFont typeface="Wingdings"/>
              <a:buChar char="§"/>
              <a:defRPr sz="950">
                <a:solidFill>
                  <a:schemeClr val="bg1"/>
                </a:solidFill>
                <a:latin typeface="Courier New"/>
                <a:cs typeface="Courier New"/>
              </a:defRPr>
            </a:lvl4pPr>
            <a:lvl5pPr marL="1351357" indent="-132278">
              <a:buClr>
                <a:schemeClr val="tx2"/>
              </a:buClr>
              <a:buFont typeface="Wingdings"/>
              <a:buChar char="§"/>
              <a:defRPr sz="800">
                <a:solidFill>
                  <a:schemeClr val="bg1"/>
                </a:solidFill>
                <a:latin typeface="Courier New"/>
                <a:cs typeface="Courier New"/>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680608785" name="Text Placeholder 7"/>
          <p:cNvSpPr>
            <a:spLocks noGrp="1"/>
          </p:cNvSpPr>
          <p:nvPr>
            <p:ph type="body" sz="quarter" idx="10"/>
          </p:nvPr>
        </p:nvSpPr>
        <p:spPr bwMode="auto">
          <a:xfrm>
            <a:off x="838200" y="829056"/>
            <a:ext cx="10515600" cy="469392"/>
          </a:xfrm>
          <a:prstGeom prst="rect">
            <a:avLst/>
          </a:prstGeom>
        </p:spPr>
        <p:txBody>
          <a:bodyPr/>
          <a:lstStyle>
            <a:lvl1pPr marL="0" indent="0" algn="ctr">
              <a:spcBef>
                <a:spcPts val="0"/>
              </a:spcBef>
              <a:buFontTx/>
              <a:buNone/>
              <a:defRPr sz="1450">
                <a:solidFill>
                  <a:schemeClr val="bg1"/>
                </a:solidFill>
                <a:latin typeface="Courier New"/>
                <a:cs typeface="Courier New"/>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
        <p:nvSpPr>
          <p:cNvPr id="899071612" name="TextBox 4"/>
          <p:cNvSpPr txBox="1"/>
          <p:nvPr userDrawn="1"/>
        </p:nvSpPr>
        <p:spPr bwMode="auto">
          <a:xfrm>
            <a:off x="236162" y="6519862"/>
            <a:ext cx="1990780" cy="328423"/>
          </a:xfrm>
          <a:prstGeom prst="rect">
            <a:avLst/>
          </a:prstGeom>
          <a:noFill/>
        </p:spPr>
        <p:txBody>
          <a:bodyPr wrap="square" rtlCol="0">
            <a:spAutoFit/>
          </a:bodyPr>
          <a:lstStyle/>
          <a:p>
            <a:pPr>
              <a:defRPr/>
            </a:pPr>
            <a:r>
              <a:rPr lang="en-US" sz="750">
                <a:solidFill>
                  <a:schemeClr val="bg1"/>
                </a:solidFill>
                <a:latin typeface="Trebuchet MS"/>
              </a:rPr>
              <a:t>NVIDIA CONFIDENTIAL. DO NOT DISTRIBUTE.</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Two Column">
    <p:spTree>
      <p:nvGrpSpPr>
        <p:cNvPr id="1" name=""/>
        <p:cNvGrpSpPr/>
        <p:nvPr/>
      </p:nvGrpSpPr>
      <p:grpSpPr bwMode="auto">
        <a:xfrm>
          <a:off x="0" y="0"/>
          <a:ext cx="0" cy="0"/>
          <a:chOff x="0" y="0"/>
          <a:chExt cx="0" cy="0"/>
        </a:xfrm>
      </p:grpSpPr>
      <p:sp>
        <p:nvSpPr>
          <p:cNvPr id="1140934714" name="Title 1"/>
          <p:cNvSpPr>
            <a:spLocks noGrp="1"/>
          </p:cNvSpPr>
          <p:nvPr>
            <p:ph type="title"/>
          </p:nvPr>
        </p:nvSpPr>
        <p:spPr bwMode="auto">
          <a:xfrm>
            <a:off x="838200" y="0"/>
            <a:ext cx="10515600" cy="838200"/>
          </a:xfrm>
        </p:spPr>
        <p:txBody>
          <a:bodyPr/>
          <a:lstStyle/>
          <a:p>
            <a:pPr>
              <a:defRPr/>
            </a:pPr>
            <a:r>
              <a:rPr lang="en-US"/>
              <a:t>Click to edit Master title style</a:t>
            </a:r>
            <a:endParaRPr/>
          </a:p>
        </p:txBody>
      </p:sp>
      <p:sp>
        <p:nvSpPr>
          <p:cNvPr id="2026521847" name="Text Placeholder 7"/>
          <p:cNvSpPr>
            <a:spLocks noGrp="1"/>
          </p:cNvSpPr>
          <p:nvPr>
            <p:ph type="body" sz="quarter" idx="10"/>
          </p:nvPr>
        </p:nvSpPr>
        <p:spPr bwMode="auto">
          <a:xfrm>
            <a:off x="838200" y="829056"/>
            <a:ext cx="10515600" cy="469392"/>
          </a:xfrm>
          <a:prstGeom prst="rect">
            <a:avLst/>
          </a:prstGeom>
        </p:spPr>
        <p:txBody>
          <a:bodyPr/>
          <a:lstStyle>
            <a:lvl1pPr marL="0" indent="0" algn="ctr">
              <a:spcBef>
                <a:spcPts val="0"/>
              </a:spcBef>
              <a:buFontTx/>
              <a:buNone/>
              <a:defRPr sz="1450">
                <a:solidFill>
                  <a:schemeClr val="bg1"/>
                </a:solidFill>
                <a:latin typeface="Trebuchet MS"/>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
        <p:nvSpPr>
          <p:cNvPr id="1397856422" name="Content Placeholder 2"/>
          <p:cNvSpPr>
            <a:spLocks noGrp="1"/>
          </p:cNvSpPr>
          <p:nvPr>
            <p:ph idx="1"/>
          </p:nvPr>
        </p:nvSpPr>
        <p:spPr bwMode="auto">
          <a:xfrm>
            <a:off x="838200" y="1615440"/>
            <a:ext cx="5071872" cy="4550664"/>
          </a:xfrm>
          <a:prstGeom prst="rect">
            <a:avLst/>
          </a:prstGeom>
        </p:spPr>
        <p:txBody>
          <a:bodyPr/>
          <a:lstStyle>
            <a:lvl1pPr marL="152385" indent="-152385">
              <a:buClr>
                <a:schemeClr val="tx2"/>
              </a:buClr>
              <a:buFont typeface="Wingdings"/>
              <a:buChar char="§"/>
              <a:defRPr sz="1350">
                <a:solidFill>
                  <a:schemeClr val="bg1"/>
                </a:solidFill>
                <a:latin typeface="Trebuchet MS"/>
              </a:defRPr>
            </a:lvl1pPr>
            <a:lvl2pPr marL="457154" indent="-152385">
              <a:buClr>
                <a:schemeClr val="tx2"/>
              </a:buClr>
              <a:buFont typeface="Wingdings"/>
              <a:buChar char="§"/>
              <a:defRPr sz="1200">
                <a:solidFill>
                  <a:schemeClr val="bg1"/>
                </a:solidFill>
                <a:latin typeface="Trebuchet MS"/>
              </a:defRPr>
            </a:lvl2pPr>
            <a:lvl3pPr marL="761924" indent="-152385">
              <a:buClr>
                <a:schemeClr val="tx2"/>
              </a:buClr>
              <a:buFont typeface="Wingdings"/>
              <a:buChar char="§"/>
              <a:defRPr sz="1050">
                <a:solidFill>
                  <a:schemeClr val="bg1"/>
                </a:solidFill>
                <a:latin typeface="Trebuchet MS"/>
              </a:defRPr>
            </a:lvl3pPr>
            <a:lvl4pPr marL="1066693" indent="-152385">
              <a:buClr>
                <a:schemeClr val="tx2"/>
              </a:buClr>
              <a:buFont typeface="Wingdings"/>
              <a:buChar char="§"/>
              <a:defRPr sz="950">
                <a:solidFill>
                  <a:schemeClr val="bg1"/>
                </a:solidFill>
                <a:latin typeface="Trebuchet MS"/>
              </a:defRPr>
            </a:lvl4pPr>
            <a:lvl5pPr marL="1351357" indent="-132278">
              <a:buClr>
                <a:schemeClr val="tx2"/>
              </a:buClr>
              <a:buFont typeface="Wingdings"/>
              <a:buChar char="§"/>
              <a:defRPr sz="800">
                <a:solidFill>
                  <a:schemeClr val="bg1"/>
                </a:solidFill>
                <a:latin typeface="Trebuchet MS"/>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566251161" name="Content Placeholder 2"/>
          <p:cNvSpPr>
            <a:spLocks noGrp="1"/>
          </p:cNvSpPr>
          <p:nvPr>
            <p:ph idx="11"/>
          </p:nvPr>
        </p:nvSpPr>
        <p:spPr bwMode="auto">
          <a:xfrm>
            <a:off x="6281928" y="1615440"/>
            <a:ext cx="5071872" cy="4550664"/>
          </a:xfrm>
          <a:prstGeom prst="rect">
            <a:avLst/>
          </a:prstGeom>
        </p:spPr>
        <p:txBody>
          <a:bodyPr/>
          <a:lstStyle>
            <a:lvl1pPr marL="152385" indent="-152385">
              <a:buClr>
                <a:schemeClr val="tx2"/>
              </a:buClr>
              <a:buFont typeface="Wingdings"/>
              <a:buChar char="§"/>
              <a:defRPr sz="1350">
                <a:solidFill>
                  <a:schemeClr val="bg1"/>
                </a:solidFill>
                <a:latin typeface="Trebuchet MS"/>
              </a:defRPr>
            </a:lvl1pPr>
            <a:lvl2pPr marL="457154" indent="-152385">
              <a:buClr>
                <a:schemeClr val="tx2"/>
              </a:buClr>
              <a:buFont typeface="Wingdings"/>
              <a:buChar char="§"/>
              <a:defRPr sz="1200">
                <a:solidFill>
                  <a:schemeClr val="bg1"/>
                </a:solidFill>
                <a:latin typeface="Trebuchet MS"/>
              </a:defRPr>
            </a:lvl2pPr>
            <a:lvl3pPr marL="761924" indent="-152385">
              <a:buClr>
                <a:schemeClr val="tx2"/>
              </a:buClr>
              <a:buFont typeface="Wingdings"/>
              <a:buChar char="§"/>
              <a:defRPr sz="1050">
                <a:solidFill>
                  <a:schemeClr val="bg1"/>
                </a:solidFill>
                <a:latin typeface="Trebuchet MS"/>
              </a:defRPr>
            </a:lvl3pPr>
            <a:lvl4pPr marL="1066693" indent="-152385">
              <a:buClr>
                <a:schemeClr val="tx2"/>
              </a:buClr>
              <a:buFont typeface="Wingdings"/>
              <a:buChar char="§"/>
              <a:defRPr sz="950">
                <a:solidFill>
                  <a:schemeClr val="bg1"/>
                </a:solidFill>
                <a:latin typeface="Trebuchet MS"/>
              </a:defRPr>
            </a:lvl4pPr>
            <a:lvl5pPr marL="1351357" indent="-132278">
              <a:buClr>
                <a:schemeClr val="tx2"/>
              </a:buClr>
              <a:buFont typeface="Wingdings"/>
              <a:buChar char="§"/>
              <a:defRPr sz="800">
                <a:solidFill>
                  <a:schemeClr val="bg1"/>
                </a:solidFill>
                <a:latin typeface="Trebuchet MS"/>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preserve="1" userDrawn="1">
  <p:cSld name="CONFIDENTIAL_Two Column">
    <p:spTree>
      <p:nvGrpSpPr>
        <p:cNvPr id="1" name=""/>
        <p:cNvGrpSpPr/>
        <p:nvPr/>
      </p:nvGrpSpPr>
      <p:grpSpPr bwMode="auto">
        <a:xfrm>
          <a:off x="0" y="0"/>
          <a:ext cx="0" cy="0"/>
          <a:chOff x="0" y="0"/>
          <a:chExt cx="0" cy="0"/>
        </a:xfrm>
      </p:grpSpPr>
      <p:sp>
        <p:nvSpPr>
          <p:cNvPr id="1493821181" name="Title 1"/>
          <p:cNvSpPr>
            <a:spLocks noGrp="1"/>
          </p:cNvSpPr>
          <p:nvPr>
            <p:ph type="title"/>
          </p:nvPr>
        </p:nvSpPr>
        <p:spPr bwMode="auto">
          <a:xfrm>
            <a:off x="838200" y="0"/>
            <a:ext cx="10515600" cy="838200"/>
          </a:xfrm>
        </p:spPr>
        <p:txBody>
          <a:bodyPr/>
          <a:lstStyle/>
          <a:p>
            <a:pPr>
              <a:defRPr/>
            </a:pPr>
            <a:r>
              <a:rPr lang="en-US"/>
              <a:t>Click to edit Master title style</a:t>
            </a:r>
            <a:endParaRPr/>
          </a:p>
        </p:txBody>
      </p:sp>
      <p:sp>
        <p:nvSpPr>
          <p:cNvPr id="1813516446" name="Text Placeholder 7"/>
          <p:cNvSpPr>
            <a:spLocks noGrp="1"/>
          </p:cNvSpPr>
          <p:nvPr>
            <p:ph type="body" sz="quarter" idx="10"/>
          </p:nvPr>
        </p:nvSpPr>
        <p:spPr bwMode="auto">
          <a:xfrm>
            <a:off x="838200" y="829056"/>
            <a:ext cx="10515600" cy="469392"/>
          </a:xfrm>
          <a:prstGeom prst="rect">
            <a:avLst/>
          </a:prstGeom>
        </p:spPr>
        <p:txBody>
          <a:bodyPr/>
          <a:lstStyle>
            <a:lvl1pPr marL="0" indent="0" algn="ctr">
              <a:spcBef>
                <a:spcPts val="0"/>
              </a:spcBef>
              <a:buFontTx/>
              <a:buNone/>
              <a:defRPr sz="1450">
                <a:solidFill>
                  <a:schemeClr val="bg1"/>
                </a:solidFill>
                <a:latin typeface="Trebuchet MS"/>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
        <p:nvSpPr>
          <p:cNvPr id="268182590" name="Content Placeholder 2"/>
          <p:cNvSpPr>
            <a:spLocks noGrp="1"/>
          </p:cNvSpPr>
          <p:nvPr>
            <p:ph idx="1"/>
          </p:nvPr>
        </p:nvSpPr>
        <p:spPr bwMode="auto">
          <a:xfrm>
            <a:off x="838200" y="1615440"/>
            <a:ext cx="5071872" cy="4550664"/>
          </a:xfrm>
          <a:prstGeom prst="rect">
            <a:avLst/>
          </a:prstGeom>
        </p:spPr>
        <p:txBody>
          <a:bodyPr/>
          <a:lstStyle>
            <a:lvl1pPr marL="152385" indent="-152385">
              <a:buClr>
                <a:schemeClr val="tx2"/>
              </a:buClr>
              <a:buFont typeface="Wingdings"/>
              <a:buChar char="§"/>
              <a:defRPr sz="1350">
                <a:solidFill>
                  <a:schemeClr val="bg1"/>
                </a:solidFill>
                <a:latin typeface="Trebuchet MS"/>
              </a:defRPr>
            </a:lvl1pPr>
            <a:lvl2pPr marL="457154" indent="-152385">
              <a:buClr>
                <a:schemeClr val="tx2"/>
              </a:buClr>
              <a:buFont typeface="Wingdings"/>
              <a:buChar char="§"/>
              <a:defRPr sz="1200">
                <a:solidFill>
                  <a:schemeClr val="bg1"/>
                </a:solidFill>
                <a:latin typeface="Trebuchet MS"/>
              </a:defRPr>
            </a:lvl2pPr>
            <a:lvl3pPr marL="761924" indent="-152385">
              <a:buClr>
                <a:schemeClr val="tx2"/>
              </a:buClr>
              <a:buFont typeface="Wingdings"/>
              <a:buChar char="§"/>
              <a:defRPr sz="1050">
                <a:solidFill>
                  <a:schemeClr val="bg1"/>
                </a:solidFill>
                <a:latin typeface="Trebuchet MS"/>
              </a:defRPr>
            </a:lvl3pPr>
            <a:lvl4pPr marL="1066693" indent="-152385">
              <a:buClr>
                <a:schemeClr val="tx2"/>
              </a:buClr>
              <a:buFont typeface="Wingdings"/>
              <a:buChar char="§"/>
              <a:defRPr sz="950">
                <a:solidFill>
                  <a:schemeClr val="bg1"/>
                </a:solidFill>
                <a:latin typeface="Trebuchet MS"/>
              </a:defRPr>
            </a:lvl4pPr>
            <a:lvl5pPr marL="1351357" indent="-132278">
              <a:buClr>
                <a:schemeClr val="tx2"/>
              </a:buClr>
              <a:buFont typeface="Wingdings"/>
              <a:buChar char="§"/>
              <a:defRPr sz="800">
                <a:solidFill>
                  <a:schemeClr val="bg1"/>
                </a:solidFill>
                <a:latin typeface="Trebuchet MS"/>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289132221" name="Content Placeholder 2"/>
          <p:cNvSpPr>
            <a:spLocks noGrp="1"/>
          </p:cNvSpPr>
          <p:nvPr>
            <p:ph idx="11"/>
          </p:nvPr>
        </p:nvSpPr>
        <p:spPr bwMode="auto">
          <a:xfrm>
            <a:off x="6281928" y="1615440"/>
            <a:ext cx="5071872" cy="4550664"/>
          </a:xfrm>
          <a:prstGeom prst="rect">
            <a:avLst/>
          </a:prstGeom>
        </p:spPr>
        <p:txBody>
          <a:bodyPr/>
          <a:lstStyle>
            <a:lvl1pPr marL="152385" indent="-152385">
              <a:buClr>
                <a:schemeClr val="tx2"/>
              </a:buClr>
              <a:buFont typeface="Wingdings"/>
              <a:buChar char="§"/>
              <a:defRPr sz="1350">
                <a:solidFill>
                  <a:schemeClr val="bg1"/>
                </a:solidFill>
                <a:latin typeface="Trebuchet MS"/>
              </a:defRPr>
            </a:lvl1pPr>
            <a:lvl2pPr marL="457154" indent="-152385">
              <a:buClr>
                <a:schemeClr val="tx2"/>
              </a:buClr>
              <a:buFont typeface="Wingdings"/>
              <a:buChar char="§"/>
              <a:defRPr sz="1200">
                <a:solidFill>
                  <a:schemeClr val="bg1"/>
                </a:solidFill>
                <a:latin typeface="Trebuchet MS"/>
              </a:defRPr>
            </a:lvl2pPr>
            <a:lvl3pPr marL="761924" indent="-152385">
              <a:buClr>
                <a:schemeClr val="tx2"/>
              </a:buClr>
              <a:buFont typeface="Wingdings"/>
              <a:buChar char="§"/>
              <a:defRPr sz="1050">
                <a:solidFill>
                  <a:schemeClr val="bg1"/>
                </a:solidFill>
                <a:latin typeface="Trebuchet MS"/>
              </a:defRPr>
            </a:lvl3pPr>
            <a:lvl4pPr marL="1066693" indent="-152385">
              <a:buClr>
                <a:schemeClr val="tx2"/>
              </a:buClr>
              <a:buFont typeface="Wingdings"/>
              <a:buChar char="§"/>
              <a:defRPr sz="950">
                <a:solidFill>
                  <a:schemeClr val="bg1"/>
                </a:solidFill>
                <a:latin typeface="Trebuchet MS"/>
              </a:defRPr>
            </a:lvl4pPr>
            <a:lvl5pPr marL="1351357" indent="-132278">
              <a:buClr>
                <a:schemeClr val="tx2"/>
              </a:buClr>
              <a:buFont typeface="Wingdings"/>
              <a:buChar char="§"/>
              <a:defRPr sz="800">
                <a:solidFill>
                  <a:schemeClr val="bg1"/>
                </a:solidFill>
                <a:latin typeface="Trebuchet MS"/>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358596509" name="TextBox 5"/>
          <p:cNvSpPr txBox="1"/>
          <p:nvPr userDrawn="1"/>
        </p:nvSpPr>
        <p:spPr bwMode="auto">
          <a:xfrm>
            <a:off x="236162" y="6519862"/>
            <a:ext cx="1990780" cy="328423"/>
          </a:xfrm>
          <a:prstGeom prst="rect">
            <a:avLst/>
          </a:prstGeom>
          <a:noFill/>
        </p:spPr>
        <p:txBody>
          <a:bodyPr wrap="square" rtlCol="0">
            <a:spAutoFit/>
          </a:bodyPr>
          <a:lstStyle/>
          <a:p>
            <a:pPr>
              <a:defRPr/>
            </a:pPr>
            <a:r>
              <a:rPr lang="en-US" sz="750">
                <a:solidFill>
                  <a:schemeClr val="bg1"/>
                </a:solidFill>
                <a:latin typeface="Trebuchet MS"/>
              </a:rPr>
              <a:t>NVIDIA CONFIDENTIAL. DO NOT DISTRIBUTE.</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ZwischenTitel+Bild">
    <p:bg>
      <p:bgPr>
        <a:solidFill>
          <a:schemeClr val="accent2">
            <a:lumMod val="20000"/>
            <a:lumOff val="80000"/>
          </a:schemeClr>
        </a:solidFill>
        <a:effectLst/>
      </p:bgPr>
    </p:bg>
    <p:spTree>
      <p:nvGrpSpPr>
        <p:cNvPr id="1" name=""/>
        <p:cNvGrpSpPr/>
        <p:nvPr/>
      </p:nvGrpSpPr>
      <p:grpSpPr bwMode="auto">
        <a:xfrm>
          <a:off x="0" y="0"/>
          <a:ext cx="0" cy="0"/>
          <a:chOff x="0" y="0"/>
          <a:chExt cx="0" cy="0"/>
        </a:xfrm>
      </p:grpSpPr>
      <p:sp>
        <p:nvSpPr>
          <p:cNvPr id="1161166518" name="Titel 8"/>
          <p:cNvSpPr>
            <a:spLocks noGrp="1"/>
          </p:cNvSpPr>
          <p:nvPr>
            <p:ph type="title" hasCustomPrompt="1"/>
          </p:nvPr>
        </p:nvSpPr>
        <p:spPr bwMode="auto">
          <a:xfrm>
            <a:off x="1353827" y="2139462"/>
            <a:ext cx="5000318" cy="4042973"/>
          </a:xfrm>
        </p:spPr>
        <p:txBody>
          <a:bodyPr rtlCol="0" anchor="b">
            <a:normAutofit/>
          </a:bodyPr>
          <a:lstStyle>
            <a:lvl1pPr>
              <a:defRPr lang="de-DE" sz="3600"/>
            </a:lvl1pPr>
          </a:lstStyle>
          <a:p>
            <a:pPr rtl="0">
              <a:defRPr/>
            </a:pPr>
            <a:r>
              <a:rPr lang="de-DE"/>
              <a:t>Titel durch Klicken hinzufügen</a:t>
            </a:r>
            <a:endParaRPr/>
          </a:p>
        </p:txBody>
      </p:sp>
      <p:sp>
        <p:nvSpPr>
          <p:cNvPr id="1372332691" name="Bildplatzhalter 11"/>
          <p:cNvSpPr>
            <a:spLocks noGrp="1"/>
          </p:cNvSpPr>
          <p:nvPr>
            <p:ph type="pic" sz="quarter" idx="13"/>
          </p:nvPr>
        </p:nvSpPr>
        <p:spPr bwMode="auto">
          <a:xfrm>
            <a:off x="6642169" y="-1"/>
            <a:ext cx="4635426" cy="6857999"/>
          </a:xfrm>
        </p:spPr>
        <p:txBody>
          <a:bodyPr rtlCol="0">
            <a:normAutofit/>
          </a:bodyPr>
          <a:lstStyle>
            <a:lvl1pPr marL="0" indent="0" algn="ctr">
              <a:buNone/>
              <a:defRPr lang="de-DE" sz="2000"/>
            </a:lvl1pPr>
          </a:lstStyle>
          <a:p>
            <a:pPr rtl="0">
              <a:defRPr/>
            </a:pPr>
            <a:r>
              <a:rPr lang="de-DE"/>
              <a:t>Bild durch Klicken auf Symbol hinzufügen</a:t>
            </a:r>
            <a:endParaRPr/>
          </a:p>
        </p:txBody>
      </p:sp>
      <p:pic>
        <p:nvPicPr>
          <p:cNvPr id="806973017" name="Grafik 2" descr="Ein Bild, das orange, Kunst, Licht enthält.&#10;&#10;KI-generierte Inhalte können fehlerhaft sein."/>
          <p:cNvPicPr>
            <a:picLocks noChangeAspect="1"/>
          </p:cNvPicPr>
          <p:nvPr userDrawn="1"/>
        </p:nvPicPr>
        <p:blipFill>
          <a:blip r:embed="rId2"/>
          <a:stretch/>
        </p:blipFill>
        <p:spPr bwMode="auto">
          <a:xfrm>
            <a:off x="1353827" y="457200"/>
            <a:ext cx="3739590" cy="1436077"/>
          </a:xfrm>
          <a:prstGeom prst="rect">
            <a:avLst/>
          </a:prstGeom>
        </p:spPr>
      </p:pic>
      <p:grpSp>
        <p:nvGrpSpPr>
          <p:cNvPr id="461810045" name="Gruppieren 19"/>
          <p:cNvGrpSpPr/>
          <p:nvPr userDrawn="1"/>
        </p:nvGrpSpPr>
        <p:grpSpPr bwMode="auto">
          <a:xfrm>
            <a:off x="41031" y="41034"/>
            <a:ext cx="12067002" cy="6787656"/>
            <a:chOff x="41031" y="41034"/>
            <a:chExt cx="12067002" cy="6787656"/>
          </a:xfrm>
        </p:grpSpPr>
        <p:sp>
          <p:nvSpPr>
            <p:cNvPr id="21" name="Textfeld 20"/>
            <p:cNvSpPr txBox="1"/>
            <p:nvPr userDrawn="1"/>
          </p:nvSpPr>
          <p:spPr bwMode="auto">
            <a:xfrm>
              <a:off x="11093013" y="41034"/>
              <a:ext cx="1015021" cy="1569660"/>
            </a:xfrm>
            <a:prstGeom prst="rect">
              <a:avLst/>
            </a:prstGeom>
            <a:noFill/>
          </p:spPr>
          <p:txBody>
            <a:bodyPr wrap="none" rtlCol="0">
              <a:spAutoFit/>
            </a:bodyPr>
            <a:lstStyle/>
            <a:p>
              <a:pPr>
                <a:defRPr/>
              </a:pPr>
              <a:r>
                <a:rPr lang="en-US" sz="9600" b="1" spc="-1600">
                  <a:solidFill>
                    <a:schemeClr val="accent2">
                      <a:lumMod val="40000"/>
                      <a:lumOff val="60000"/>
                    </a:schemeClr>
                  </a:solidFill>
                  <a:latin typeface="Candara"/>
                </a:rPr>
                <a:t>&lt;&lt;</a:t>
              </a:r>
              <a:endParaRPr/>
            </a:p>
          </p:txBody>
        </p:sp>
        <p:sp>
          <p:nvSpPr>
            <p:cNvPr id="22" name="Textfeld 21"/>
            <p:cNvSpPr txBox="1"/>
            <p:nvPr userDrawn="1"/>
          </p:nvSpPr>
          <p:spPr bwMode="auto">
            <a:xfrm>
              <a:off x="41031" y="5259030"/>
              <a:ext cx="1015021" cy="1569660"/>
            </a:xfrm>
            <a:prstGeom prst="rect">
              <a:avLst/>
            </a:prstGeom>
            <a:noFill/>
          </p:spPr>
          <p:txBody>
            <a:bodyPr wrap="none" rtlCol="0">
              <a:spAutoFit/>
            </a:bodyPr>
            <a:lstStyle/>
            <a:p>
              <a:pPr>
                <a:defRPr/>
              </a:pPr>
              <a:r>
                <a:rPr lang="en-US" sz="9600" b="1" spc="-1600">
                  <a:solidFill>
                    <a:schemeClr val="accent2">
                      <a:lumMod val="40000"/>
                      <a:lumOff val="60000"/>
                    </a:schemeClr>
                  </a:solidFill>
                  <a:latin typeface="Candara"/>
                </a:rPr>
                <a:t>&gt;&gt;</a:t>
              </a: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Image Left - Text Right">
    <p:spTree>
      <p:nvGrpSpPr>
        <p:cNvPr id="1" name=""/>
        <p:cNvGrpSpPr/>
        <p:nvPr/>
      </p:nvGrpSpPr>
      <p:grpSpPr bwMode="auto">
        <a:xfrm>
          <a:off x="0" y="0"/>
          <a:ext cx="0" cy="0"/>
          <a:chOff x="0" y="0"/>
          <a:chExt cx="0" cy="0"/>
        </a:xfrm>
      </p:grpSpPr>
      <p:sp>
        <p:nvSpPr>
          <p:cNvPr id="640791282" name="Title 1"/>
          <p:cNvSpPr>
            <a:spLocks noGrp="1"/>
          </p:cNvSpPr>
          <p:nvPr>
            <p:ph type="title"/>
          </p:nvPr>
        </p:nvSpPr>
        <p:spPr bwMode="auto">
          <a:xfrm>
            <a:off x="6281928" y="1463040"/>
            <a:ext cx="5071872" cy="1112520"/>
          </a:xfrm>
        </p:spPr>
        <p:txBody>
          <a:bodyPr/>
          <a:lstStyle>
            <a:lvl1pPr algn="l">
              <a:defRPr/>
            </a:lvl1pPr>
          </a:lstStyle>
          <a:p>
            <a:pPr>
              <a:defRPr/>
            </a:pPr>
            <a:r>
              <a:rPr lang="en-US"/>
              <a:t>Click to edit Master title style</a:t>
            </a:r>
            <a:endParaRPr/>
          </a:p>
        </p:txBody>
      </p:sp>
      <p:sp>
        <p:nvSpPr>
          <p:cNvPr id="594691216" name="Text Placeholder 7"/>
          <p:cNvSpPr>
            <a:spLocks noGrp="1"/>
          </p:cNvSpPr>
          <p:nvPr>
            <p:ph type="body" sz="quarter" idx="10"/>
          </p:nvPr>
        </p:nvSpPr>
        <p:spPr bwMode="auto">
          <a:xfrm>
            <a:off x="6281928" y="2566416"/>
            <a:ext cx="5071872" cy="469392"/>
          </a:xfrm>
          <a:prstGeom prst="rect">
            <a:avLst/>
          </a:prstGeom>
        </p:spPr>
        <p:txBody>
          <a:bodyPr/>
          <a:lstStyle>
            <a:lvl1pPr marL="0" indent="0" algn="l">
              <a:spcBef>
                <a:spcPts val="0"/>
              </a:spcBef>
              <a:buFontTx/>
              <a:buNone/>
              <a:defRPr sz="1450">
                <a:solidFill>
                  <a:schemeClr val="bg1"/>
                </a:solidFill>
                <a:latin typeface="Trebuchet MS"/>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
        <p:nvSpPr>
          <p:cNvPr id="992845773" name="Content Placeholder 2"/>
          <p:cNvSpPr>
            <a:spLocks noGrp="1"/>
          </p:cNvSpPr>
          <p:nvPr>
            <p:ph idx="11"/>
          </p:nvPr>
        </p:nvSpPr>
        <p:spPr bwMode="auto">
          <a:xfrm>
            <a:off x="6281928" y="3017519"/>
            <a:ext cx="5071872" cy="3159443"/>
          </a:xfrm>
          <a:prstGeom prst="rect">
            <a:avLst/>
          </a:prstGeom>
        </p:spPr>
        <p:txBody>
          <a:bodyPr/>
          <a:lstStyle>
            <a:lvl1pPr marL="152385" indent="-152385">
              <a:buClr>
                <a:schemeClr val="tx2"/>
              </a:buClr>
              <a:buFont typeface="Wingdings"/>
              <a:buChar char="§"/>
              <a:defRPr sz="1350">
                <a:solidFill>
                  <a:schemeClr val="bg1"/>
                </a:solidFill>
                <a:latin typeface="Trebuchet MS"/>
              </a:defRPr>
            </a:lvl1pPr>
            <a:lvl2pPr marL="457154" indent="-152385">
              <a:buClr>
                <a:schemeClr val="tx2"/>
              </a:buClr>
              <a:buFont typeface="Wingdings"/>
              <a:buChar char="§"/>
              <a:defRPr sz="1200">
                <a:solidFill>
                  <a:schemeClr val="bg1"/>
                </a:solidFill>
                <a:latin typeface="Trebuchet MS"/>
              </a:defRPr>
            </a:lvl2pPr>
            <a:lvl3pPr marL="761924" indent="-152385">
              <a:buClr>
                <a:schemeClr val="tx2"/>
              </a:buClr>
              <a:buFont typeface="Wingdings"/>
              <a:buChar char="§"/>
              <a:defRPr sz="1050">
                <a:solidFill>
                  <a:schemeClr val="bg1"/>
                </a:solidFill>
                <a:latin typeface="Trebuchet MS"/>
              </a:defRPr>
            </a:lvl3pPr>
            <a:lvl4pPr marL="1066693" indent="-152385">
              <a:buClr>
                <a:schemeClr val="tx2"/>
              </a:buClr>
              <a:buFont typeface="Wingdings"/>
              <a:buChar char="§"/>
              <a:defRPr sz="950">
                <a:solidFill>
                  <a:schemeClr val="bg1"/>
                </a:solidFill>
                <a:latin typeface="Trebuchet MS"/>
              </a:defRPr>
            </a:lvl4pPr>
            <a:lvl5pPr marL="1351357" indent="-132278">
              <a:buClr>
                <a:schemeClr val="tx2"/>
              </a:buClr>
              <a:buFont typeface="Wingdings"/>
              <a:buChar char="§"/>
              <a:defRPr sz="800">
                <a:solidFill>
                  <a:schemeClr val="bg1"/>
                </a:solidFill>
                <a:latin typeface="Trebuchet MS"/>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335140508" name="Picture Placeholder 5"/>
          <p:cNvSpPr>
            <a:spLocks noGrp="1"/>
          </p:cNvSpPr>
          <p:nvPr>
            <p:ph type="pic" sz="quarter" idx="12"/>
          </p:nvPr>
        </p:nvSpPr>
        <p:spPr bwMode="auto">
          <a:xfrm>
            <a:off x="0" y="0"/>
            <a:ext cx="5471054" cy="6858000"/>
          </a:xfrm>
          <a:prstGeom prst="rect">
            <a:avLst/>
          </a:prstGeom>
          <a:solidFill>
            <a:schemeClr val="tx1">
              <a:lumMod val="95000"/>
            </a:schemeClr>
          </a:solidFill>
          <a:ln w="19050">
            <a:noFill/>
          </a:ln>
        </p:spPr>
        <p:txBody>
          <a:bodyPr tIns="4572000" anchor="ctr"/>
          <a:lstStyle>
            <a:lvl1pPr marL="0" indent="0" algn="ctr">
              <a:buFontTx/>
              <a:buNone/>
              <a:defRPr sz="2000">
                <a:solidFill>
                  <a:schemeClr val="accent5"/>
                </a:solidFill>
                <a:latin typeface="Trebuchet MS"/>
              </a:defRPr>
            </a:lvl1pPr>
          </a:lstStyle>
          <a:p>
            <a:pPr>
              <a:defRPr/>
            </a:pPr>
            <a:r>
              <a:rPr lang="en-US"/>
              <a:t>Click icon to add picture</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preserve="1" userDrawn="1">
  <p:cSld name="Image Left - No Subtitle">
    <p:spTree>
      <p:nvGrpSpPr>
        <p:cNvPr id="1" name=""/>
        <p:cNvGrpSpPr/>
        <p:nvPr/>
      </p:nvGrpSpPr>
      <p:grpSpPr bwMode="auto">
        <a:xfrm>
          <a:off x="0" y="0"/>
          <a:ext cx="0" cy="0"/>
          <a:chOff x="0" y="0"/>
          <a:chExt cx="0" cy="0"/>
        </a:xfrm>
      </p:grpSpPr>
      <p:sp>
        <p:nvSpPr>
          <p:cNvPr id="860948305" name="Title 1"/>
          <p:cNvSpPr>
            <a:spLocks noGrp="1"/>
          </p:cNvSpPr>
          <p:nvPr>
            <p:ph type="title"/>
          </p:nvPr>
        </p:nvSpPr>
        <p:spPr bwMode="auto">
          <a:xfrm>
            <a:off x="6281928" y="1735016"/>
            <a:ext cx="5071872" cy="1099625"/>
          </a:xfrm>
        </p:spPr>
        <p:txBody>
          <a:bodyPr/>
          <a:lstStyle>
            <a:lvl1pPr algn="l">
              <a:defRPr/>
            </a:lvl1pPr>
          </a:lstStyle>
          <a:p>
            <a:pPr>
              <a:defRPr/>
            </a:pPr>
            <a:r>
              <a:rPr lang="en-US"/>
              <a:t>Click to edit Master title style</a:t>
            </a:r>
            <a:endParaRPr/>
          </a:p>
        </p:txBody>
      </p:sp>
      <p:sp>
        <p:nvSpPr>
          <p:cNvPr id="406745461" name="Content Placeholder 2"/>
          <p:cNvSpPr>
            <a:spLocks noGrp="1"/>
          </p:cNvSpPr>
          <p:nvPr>
            <p:ph idx="11"/>
          </p:nvPr>
        </p:nvSpPr>
        <p:spPr bwMode="auto">
          <a:xfrm>
            <a:off x="6281928" y="3017519"/>
            <a:ext cx="5071872" cy="3159443"/>
          </a:xfrm>
          <a:prstGeom prst="rect">
            <a:avLst/>
          </a:prstGeom>
        </p:spPr>
        <p:txBody>
          <a:bodyPr/>
          <a:lstStyle>
            <a:lvl1pPr marL="152385" indent="-152385">
              <a:buClr>
                <a:schemeClr val="tx2"/>
              </a:buClr>
              <a:buFont typeface="Wingdings"/>
              <a:buChar char="§"/>
              <a:defRPr sz="1350">
                <a:solidFill>
                  <a:schemeClr val="bg1"/>
                </a:solidFill>
                <a:latin typeface="Trebuchet MS"/>
              </a:defRPr>
            </a:lvl1pPr>
            <a:lvl2pPr marL="457154" indent="-152385">
              <a:buClr>
                <a:schemeClr val="tx2"/>
              </a:buClr>
              <a:buFont typeface="Wingdings"/>
              <a:buChar char="§"/>
              <a:defRPr sz="1200">
                <a:solidFill>
                  <a:schemeClr val="bg1"/>
                </a:solidFill>
                <a:latin typeface="Trebuchet MS"/>
              </a:defRPr>
            </a:lvl2pPr>
            <a:lvl3pPr marL="761924" indent="-152385">
              <a:buClr>
                <a:schemeClr val="tx2"/>
              </a:buClr>
              <a:buFont typeface="Wingdings"/>
              <a:buChar char="§"/>
              <a:defRPr sz="1050">
                <a:solidFill>
                  <a:schemeClr val="bg1"/>
                </a:solidFill>
                <a:latin typeface="Trebuchet MS"/>
              </a:defRPr>
            </a:lvl3pPr>
            <a:lvl4pPr marL="1066693" indent="-152385">
              <a:buClr>
                <a:schemeClr val="tx2"/>
              </a:buClr>
              <a:buFont typeface="Wingdings"/>
              <a:buChar char="§"/>
              <a:defRPr sz="950">
                <a:solidFill>
                  <a:schemeClr val="bg1"/>
                </a:solidFill>
                <a:latin typeface="Trebuchet MS"/>
              </a:defRPr>
            </a:lvl4pPr>
            <a:lvl5pPr marL="1351357" indent="-132278">
              <a:buClr>
                <a:schemeClr val="tx2"/>
              </a:buClr>
              <a:buFont typeface="Wingdings"/>
              <a:buChar char="§"/>
              <a:defRPr sz="800">
                <a:solidFill>
                  <a:schemeClr val="bg1"/>
                </a:solidFill>
                <a:latin typeface="Trebuchet MS"/>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595993763" name="Picture Placeholder 5"/>
          <p:cNvSpPr>
            <a:spLocks noGrp="1"/>
          </p:cNvSpPr>
          <p:nvPr>
            <p:ph type="pic" sz="quarter" idx="12"/>
          </p:nvPr>
        </p:nvSpPr>
        <p:spPr bwMode="auto">
          <a:xfrm>
            <a:off x="0" y="0"/>
            <a:ext cx="5471054" cy="6858000"/>
          </a:xfrm>
          <a:prstGeom prst="rect">
            <a:avLst/>
          </a:prstGeom>
          <a:solidFill>
            <a:schemeClr val="tx1">
              <a:lumMod val="95000"/>
            </a:schemeClr>
          </a:solidFill>
          <a:ln w="19050">
            <a:noFill/>
          </a:ln>
        </p:spPr>
        <p:txBody>
          <a:bodyPr tIns="4572000" anchor="ctr"/>
          <a:lstStyle>
            <a:lvl1pPr marL="0" indent="0" algn="ctr">
              <a:buFontTx/>
              <a:buNone/>
              <a:defRPr sz="2000">
                <a:solidFill>
                  <a:schemeClr val="accent5"/>
                </a:solidFill>
                <a:latin typeface="Trebuchet MS"/>
              </a:defRPr>
            </a:lvl1pPr>
          </a:lstStyle>
          <a:p>
            <a:pPr>
              <a:defRPr/>
            </a:pPr>
            <a:r>
              <a:rPr lang="en-US"/>
              <a:t>Click icon to add picture</a:t>
            </a:r>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preserve="1" userDrawn="1">
  <p:cSld name="Image Right - Text Left">
    <p:spTree>
      <p:nvGrpSpPr>
        <p:cNvPr id="1" name=""/>
        <p:cNvGrpSpPr/>
        <p:nvPr/>
      </p:nvGrpSpPr>
      <p:grpSpPr bwMode="auto">
        <a:xfrm>
          <a:off x="0" y="0"/>
          <a:ext cx="0" cy="0"/>
          <a:chOff x="0" y="0"/>
          <a:chExt cx="0" cy="0"/>
        </a:xfrm>
      </p:grpSpPr>
      <p:sp>
        <p:nvSpPr>
          <p:cNvPr id="1396634068" name="Rectangle 3"/>
          <p:cNvSpPr/>
          <p:nvPr userDrawn="1"/>
        </p:nvSpPr>
        <p:spPr bwMode="auto">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sz="1350">
              <a:solidFill>
                <a:schemeClr val="tx1"/>
              </a:solidFill>
              <a:latin typeface="Trebuchet MS"/>
            </a:endParaRPr>
          </a:p>
        </p:txBody>
      </p:sp>
      <p:sp>
        <p:nvSpPr>
          <p:cNvPr id="1018853665" name="Title 1"/>
          <p:cNvSpPr>
            <a:spLocks noGrp="1"/>
          </p:cNvSpPr>
          <p:nvPr>
            <p:ph type="title"/>
          </p:nvPr>
        </p:nvSpPr>
        <p:spPr bwMode="auto">
          <a:xfrm>
            <a:off x="838200" y="1453662"/>
            <a:ext cx="5257800" cy="1121898"/>
          </a:xfrm>
        </p:spPr>
        <p:txBody>
          <a:bodyPr/>
          <a:lstStyle>
            <a:lvl1pPr algn="l">
              <a:defRPr>
                <a:solidFill>
                  <a:schemeClr val="bg1"/>
                </a:solidFill>
              </a:defRPr>
            </a:lvl1pPr>
          </a:lstStyle>
          <a:p>
            <a:pPr>
              <a:defRPr/>
            </a:pPr>
            <a:r>
              <a:rPr lang="en-US"/>
              <a:t>Click to edit Master title style</a:t>
            </a:r>
            <a:endParaRPr/>
          </a:p>
        </p:txBody>
      </p:sp>
      <p:sp>
        <p:nvSpPr>
          <p:cNvPr id="565775617" name="Content Placeholder 2"/>
          <p:cNvSpPr>
            <a:spLocks noGrp="1"/>
          </p:cNvSpPr>
          <p:nvPr>
            <p:ph idx="1"/>
          </p:nvPr>
        </p:nvSpPr>
        <p:spPr bwMode="auto">
          <a:xfrm>
            <a:off x="838200" y="3017519"/>
            <a:ext cx="5257800" cy="3160776"/>
          </a:xfrm>
          <a:prstGeom prst="rect">
            <a:avLst/>
          </a:prstGeom>
        </p:spPr>
        <p:txBody>
          <a:bodyPr/>
          <a:lstStyle>
            <a:lvl1pPr marL="152385" indent="-152385">
              <a:buClr>
                <a:schemeClr val="tx2"/>
              </a:buClr>
              <a:buFont typeface="Wingdings"/>
              <a:buChar char="§"/>
              <a:defRPr sz="1350">
                <a:solidFill>
                  <a:schemeClr val="bg1"/>
                </a:solidFill>
                <a:latin typeface="Trebuchet MS"/>
              </a:defRPr>
            </a:lvl1pPr>
            <a:lvl2pPr marL="457154" indent="-152385">
              <a:buClr>
                <a:schemeClr val="tx2"/>
              </a:buClr>
              <a:buFont typeface="Wingdings"/>
              <a:buChar char="§"/>
              <a:defRPr sz="1200">
                <a:solidFill>
                  <a:schemeClr val="bg1"/>
                </a:solidFill>
                <a:latin typeface="Trebuchet MS"/>
              </a:defRPr>
            </a:lvl2pPr>
            <a:lvl3pPr marL="761924" indent="-152385">
              <a:buClr>
                <a:schemeClr val="tx2"/>
              </a:buClr>
              <a:buFont typeface="Wingdings"/>
              <a:buChar char="§"/>
              <a:defRPr sz="1050">
                <a:solidFill>
                  <a:schemeClr val="bg1"/>
                </a:solidFill>
                <a:latin typeface="Trebuchet MS"/>
              </a:defRPr>
            </a:lvl3pPr>
            <a:lvl4pPr marL="1066693" indent="-152385">
              <a:buClr>
                <a:schemeClr val="tx2"/>
              </a:buClr>
              <a:buFont typeface="Wingdings"/>
              <a:buChar char="§"/>
              <a:defRPr sz="950">
                <a:solidFill>
                  <a:schemeClr val="bg1"/>
                </a:solidFill>
                <a:latin typeface="Trebuchet MS"/>
              </a:defRPr>
            </a:lvl4pPr>
            <a:lvl5pPr marL="1351357" indent="-132278">
              <a:buClr>
                <a:schemeClr val="tx2"/>
              </a:buClr>
              <a:buFont typeface="Wingdings"/>
              <a:buChar char="§"/>
              <a:defRPr sz="800">
                <a:solidFill>
                  <a:schemeClr val="bg1"/>
                </a:solidFill>
                <a:latin typeface="Trebuchet MS"/>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98128473" name="Text Placeholder 7"/>
          <p:cNvSpPr>
            <a:spLocks noGrp="1"/>
          </p:cNvSpPr>
          <p:nvPr>
            <p:ph type="body" sz="quarter" idx="10"/>
          </p:nvPr>
        </p:nvSpPr>
        <p:spPr bwMode="auto">
          <a:xfrm>
            <a:off x="838200" y="2566416"/>
            <a:ext cx="5257800" cy="469392"/>
          </a:xfrm>
          <a:prstGeom prst="rect">
            <a:avLst/>
          </a:prstGeom>
        </p:spPr>
        <p:txBody>
          <a:bodyPr/>
          <a:lstStyle>
            <a:lvl1pPr marL="0" indent="0" algn="l">
              <a:spcBef>
                <a:spcPts val="0"/>
              </a:spcBef>
              <a:buFontTx/>
              <a:buNone/>
              <a:defRPr sz="1450">
                <a:solidFill>
                  <a:schemeClr val="bg1"/>
                </a:solidFill>
                <a:latin typeface="Trebuchet MS"/>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
        <p:nvSpPr>
          <p:cNvPr id="1182785416" name="Picture Placeholder 5"/>
          <p:cNvSpPr>
            <a:spLocks noGrp="1"/>
          </p:cNvSpPr>
          <p:nvPr>
            <p:ph type="pic" sz="quarter" idx="12"/>
          </p:nvPr>
        </p:nvSpPr>
        <p:spPr bwMode="auto">
          <a:xfrm>
            <a:off x="6720946" y="0"/>
            <a:ext cx="5471054" cy="6858000"/>
          </a:xfrm>
          <a:prstGeom prst="rect">
            <a:avLst/>
          </a:prstGeom>
          <a:solidFill>
            <a:schemeClr val="tx1">
              <a:lumMod val="95000"/>
            </a:schemeClr>
          </a:solidFill>
          <a:ln w="19050">
            <a:noFill/>
          </a:ln>
        </p:spPr>
        <p:txBody>
          <a:bodyPr tIns="4572000" anchor="ctr"/>
          <a:lstStyle>
            <a:lvl1pPr marL="0" indent="0" algn="ctr">
              <a:buFontTx/>
              <a:buNone/>
              <a:defRPr sz="2000">
                <a:solidFill>
                  <a:schemeClr val="accent5"/>
                </a:solidFill>
                <a:latin typeface="Trebuchet MS"/>
              </a:defRPr>
            </a:lvl1pPr>
          </a:lstStyle>
          <a:p>
            <a:pPr>
              <a:defRPr/>
            </a:pPr>
            <a:r>
              <a:rPr lang="en-US"/>
              <a:t>Click icon to add picture</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preserve="1" userDrawn="1">
  <p:cSld name="CODING_Image Right - Text Left">
    <p:spTree>
      <p:nvGrpSpPr>
        <p:cNvPr id="1" name=""/>
        <p:cNvGrpSpPr/>
        <p:nvPr/>
      </p:nvGrpSpPr>
      <p:grpSpPr bwMode="auto">
        <a:xfrm>
          <a:off x="0" y="0"/>
          <a:ext cx="0" cy="0"/>
          <a:chOff x="0" y="0"/>
          <a:chExt cx="0" cy="0"/>
        </a:xfrm>
      </p:grpSpPr>
      <p:sp>
        <p:nvSpPr>
          <p:cNvPr id="2035657915" name="Rectangle 6"/>
          <p:cNvSpPr/>
          <p:nvPr userDrawn="1"/>
        </p:nvSpPr>
        <p:spPr bwMode="auto">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sz="1350">
              <a:solidFill>
                <a:schemeClr val="tx1"/>
              </a:solidFill>
              <a:latin typeface="Trebuchet MS"/>
            </a:endParaRPr>
          </a:p>
        </p:txBody>
      </p:sp>
      <p:sp>
        <p:nvSpPr>
          <p:cNvPr id="1719422286" name="Title 1"/>
          <p:cNvSpPr>
            <a:spLocks noGrp="1"/>
          </p:cNvSpPr>
          <p:nvPr>
            <p:ph type="title"/>
          </p:nvPr>
        </p:nvSpPr>
        <p:spPr bwMode="auto">
          <a:xfrm>
            <a:off x="838200" y="1453662"/>
            <a:ext cx="5257800" cy="1121898"/>
          </a:xfrm>
        </p:spPr>
        <p:txBody>
          <a:bodyPr/>
          <a:lstStyle>
            <a:lvl1pPr algn="l">
              <a:defRPr b="0">
                <a:solidFill>
                  <a:schemeClr val="bg1"/>
                </a:solidFill>
                <a:latin typeface="Courier New"/>
                <a:cs typeface="Courier New"/>
              </a:defRPr>
            </a:lvl1pPr>
          </a:lstStyle>
          <a:p>
            <a:pPr>
              <a:defRPr/>
            </a:pPr>
            <a:r>
              <a:rPr lang="en-US"/>
              <a:t>Click to edit Master title style</a:t>
            </a:r>
            <a:endParaRPr/>
          </a:p>
        </p:txBody>
      </p:sp>
      <p:sp>
        <p:nvSpPr>
          <p:cNvPr id="1632050204" name="Content Placeholder 2"/>
          <p:cNvSpPr>
            <a:spLocks noGrp="1"/>
          </p:cNvSpPr>
          <p:nvPr>
            <p:ph idx="1"/>
          </p:nvPr>
        </p:nvSpPr>
        <p:spPr bwMode="auto">
          <a:xfrm>
            <a:off x="838200" y="3017519"/>
            <a:ext cx="5257800" cy="3160776"/>
          </a:xfrm>
          <a:prstGeom prst="rect">
            <a:avLst/>
          </a:prstGeom>
        </p:spPr>
        <p:txBody>
          <a:bodyPr/>
          <a:lstStyle>
            <a:lvl1pPr marL="152385" indent="-152385">
              <a:buClr>
                <a:schemeClr val="tx2"/>
              </a:buClr>
              <a:buFont typeface="Wingdings"/>
              <a:buChar char="§"/>
              <a:defRPr sz="1350">
                <a:solidFill>
                  <a:schemeClr val="bg1"/>
                </a:solidFill>
                <a:latin typeface="Courier New"/>
                <a:cs typeface="Courier New"/>
              </a:defRPr>
            </a:lvl1pPr>
            <a:lvl2pPr marL="457154" indent="-152385">
              <a:buClr>
                <a:schemeClr val="tx2"/>
              </a:buClr>
              <a:buFont typeface="Wingdings"/>
              <a:buChar char="§"/>
              <a:defRPr sz="1200">
                <a:solidFill>
                  <a:schemeClr val="bg1"/>
                </a:solidFill>
                <a:latin typeface="Courier New"/>
                <a:cs typeface="Courier New"/>
              </a:defRPr>
            </a:lvl2pPr>
            <a:lvl3pPr marL="761924" indent="-152385">
              <a:buClr>
                <a:schemeClr val="tx2"/>
              </a:buClr>
              <a:buFont typeface="Wingdings"/>
              <a:buChar char="§"/>
              <a:defRPr sz="1050">
                <a:solidFill>
                  <a:schemeClr val="bg1"/>
                </a:solidFill>
                <a:latin typeface="Courier New"/>
                <a:cs typeface="Courier New"/>
              </a:defRPr>
            </a:lvl3pPr>
            <a:lvl4pPr marL="1066693" indent="-152385">
              <a:buClr>
                <a:schemeClr val="tx2"/>
              </a:buClr>
              <a:buFont typeface="Wingdings"/>
              <a:buChar char="§"/>
              <a:defRPr sz="950">
                <a:solidFill>
                  <a:schemeClr val="bg1"/>
                </a:solidFill>
                <a:latin typeface="Courier New"/>
                <a:cs typeface="Courier New"/>
              </a:defRPr>
            </a:lvl4pPr>
            <a:lvl5pPr marL="1351357" indent="-132278">
              <a:buClr>
                <a:schemeClr val="tx2"/>
              </a:buClr>
              <a:buFont typeface="Wingdings"/>
              <a:buChar char="§"/>
              <a:defRPr sz="800">
                <a:solidFill>
                  <a:schemeClr val="bg1"/>
                </a:solidFill>
                <a:latin typeface="Courier New"/>
                <a:cs typeface="Courier New"/>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199533139" name="Text Placeholder 7"/>
          <p:cNvSpPr>
            <a:spLocks noGrp="1"/>
          </p:cNvSpPr>
          <p:nvPr>
            <p:ph type="body" sz="quarter" idx="10"/>
          </p:nvPr>
        </p:nvSpPr>
        <p:spPr bwMode="auto">
          <a:xfrm>
            <a:off x="838200" y="2566416"/>
            <a:ext cx="5257800" cy="469392"/>
          </a:xfrm>
          <a:prstGeom prst="rect">
            <a:avLst/>
          </a:prstGeom>
        </p:spPr>
        <p:txBody>
          <a:bodyPr/>
          <a:lstStyle>
            <a:lvl1pPr marL="0" indent="0" algn="l">
              <a:spcBef>
                <a:spcPts val="0"/>
              </a:spcBef>
              <a:buFontTx/>
              <a:buNone/>
              <a:defRPr sz="1450">
                <a:solidFill>
                  <a:schemeClr val="bg1"/>
                </a:solidFill>
                <a:latin typeface="Courier New"/>
                <a:cs typeface="Courier New"/>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
        <p:nvSpPr>
          <p:cNvPr id="271635278" name="Picture Placeholder 5"/>
          <p:cNvSpPr>
            <a:spLocks noGrp="1"/>
          </p:cNvSpPr>
          <p:nvPr>
            <p:ph type="pic" sz="quarter" idx="12"/>
          </p:nvPr>
        </p:nvSpPr>
        <p:spPr bwMode="auto">
          <a:xfrm>
            <a:off x="6720946" y="0"/>
            <a:ext cx="5471054" cy="6858000"/>
          </a:xfrm>
          <a:prstGeom prst="rect">
            <a:avLst/>
          </a:prstGeom>
          <a:solidFill>
            <a:schemeClr val="tx1">
              <a:lumMod val="95000"/>
            </a:schemeClr>
          </a:solidFill>
          <a:ln w="19050">
            <a:noFill/>
          </a:ln>
        </p:spPr>
        <p:txBody>
          <a:bodyPr tIns="4572000" anchor="ctr"/>
          <a:lstStyle>
            <a:lvl1pPr marL="0" indent="0" algn="ctr">
              <a:buFontTx/>
              <a:buNone/>
              <a:defRPr sz="2000">
                <a:solidFill>
                  <a:schemeClr val="accent5"/>
                </a:solidFill>
                <a:latin typeface="Trebuchet MS"/>
              </a:defRPr>
            </a:lvl1pPr>
          </a:lstStyle>
          <a:p>
            <a:pPr>
              <a:defRPr/>
            </a:pPr>
            <a:r>
              <a:rPr lang="en-US"/>
              <a:t>Click icon to add picture</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preserve="1" userDrawn="1">
  <p:cSld name="Image Right - No Subtitle">
    <p:spTree>
      <p:nvGrpSpPr>
        <p:cNvPr id="1" name=""/>
        <p:cNvGrpSpPr/>
        <p:nvPr/>
      </p:nvGrpSpPr>
      <p:grpSpPr bwMode="auto">
        <a:xfrm>
          <a:off x="0" y="0"/>
          <a:ext cx="0" cy="0"/>
          <a:chOff x="0" y="0"/>
          <a:chExt cx="0" cy="0"/>
        </a:xfrm>
      </p:grpSpPr>
      <p:sp>
        <p:nvSpPr>
          <p:cNvPr id="1209805790" name="Rectangle 6"/>
          <p:cNvSpPr/>
          <p:nvPr userDrawn="1"/>
        </p:nvSpPr>
        <p:spPr bwMode="auto">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sz="1350">
              <a:solidFill>
                <a:schemeClr val="tx1"/>
              </a:solidFill>
              <a:latin typeface="Trebuchet MS"/>
            </a:endParaRPr>
          </a:p>
        </p:txBody>
      </p:sp>
      <p:sp>
        <p:nvSpPr>
          <p:cNvPr id="51269664" name="Title 1"/>
          <p:cNvSpPr>
            <a:spLocks noGrp="1"/>
          </p:cNvSpPr>
          <p:nvPr>
            <p:ph type="title"/>
          </p:nvPr>
        </p:nvSpPr>
        <p:spPr bwMode="auto">
          <a:xfrm>
            <a:off x="838200" y="1711569"/>
            <a:ext cx="5257800" cy="1123071"/>
          </a:xfrm>
        </p:spPr>
        <p:txBody>
          <a:bodyPr/>
          <a:lstStyle>
            <a:lvl1pPr algn="l">
              <a:defRPr>
                <a:solidFill>
                  <a:schemeClr val="bg1"/>
                </a:solidFill>
              </a:defRPr>
            </a:lvl1pPr>
          </a:lstStyle>
          <a:p>
            <a:pPr>
              <a:defRPr/>
            </a:pPr>
            <a:r>
              <a:rPr lang="en-US"/>
              <a:t>Click to edit Master title style</a:t>
            </a:r>
            <a:endParaRPr/>
          </a:p>
        </p:txBody>
      </p:sp>
      <p:sp>
        <p:nvSpPr>
          <p:cNvPr id="486265758" name="Content Placeholder 2"/>
          <p:cNvSpPr>
            <a:spLocks noGrp="1"/>
          </p:cNvSpPr>
          <p:nvPr>
            <p:ph idx="1"/>
          </p:nvPr>
        </p:nvSpPr>
        <p:spPr bwMode="auto">
          <a:xfrm>
            <a:off x="838200" y="3017519"/>
            <a:ext cx="5257800" cy="3160776"/>
          </a:xfrm>
          <a:prstGeom prst="rect">
            <a:avLst/>
          </a:prstGeom>
        </p:spPr>
        <p:txBody>
          <a:bodyPr/>
          <a:lstStyle>
            <a:lvl1pPr marL="152385" indent="-152385">
              <a:buClr>
                <a:schemeClr val="tx2"/>
              </a:buClr>
              <a:buFont typeface="Wingdings"/>
              <a:buChar char="§"/>
              <a:defRPr sz="1350">
                <a:solidFill>
                  <a:schemeClr val="bg1"/>
                </a:solidFill>
                <a:latin typeface="Trebuchet MS"/>
              </a:defRPr>
            </a:lvl1pPr>
            <a:lvl2pPr marL="457154" indent="-152385">
              <a:buClr>
                <a:schemeClr val="tx2"/>
              </a:buClr>
              <a:buFont typeface="Wingdings"/>
              <a:buChar char="§"/>
              <a:defRPr sz="1200">
                <a:solidFill>
                  <a:schemeClr val="bg1"/>
                </a:solidFill>
                <a:latin typeface="Trebuchet MS"/>
              </a:defRPr>
            </a:lvl2pPr>
            <a:lvl3pPr marL="761924" indent="-152385">
              <a:buClr>
                <a:schemeClr val="tx2"/>
              </a:buClr>
              <a:buFont typeface="Wingdings"/>
              <a:buChar char="§"/>
              <a:defRPr sz="1050">
                <a:solidFill>
                  <a:schemeClr val="bg1"/>
                </a:solidFill>
                <a:latin typeface="Trebuchet MS"/>
              </a:defRPr>
            </a:lvl3pPr>
            <a:lvl4pPr marL="1066693" indent="-152385">
              <a:buClr>
                <a:schemeClr val="tx2"/>
              </a:buClr>
              <a:buFont typeface="Wingdings"/>
              <a:buChar char="§"/>
              <a:defRPr sz="950">
                <a:solidFill>
                  <a:schemeClr val="bg1"/>
                </a:solidFill>
                <a:latin typeface="Trebuchet MS"/>
              </a:defRPr>
            </a:lvl4pPr>
            <a:lvl5pPr marL="1351357" indent="-132278">
              <a:buClr>
                <a:schemeClr val="tx2"/>
              </a:buClr>
              <a:buFont typeface="Wingdings"/>
              <a:buChar char="§"/>
              <a:defRPr sz="800">
                <a:solidFill>
                  <a:schemeClr val="bg1"/>
                </a:solidFill>
                <a:latin typeface="Trebuchet MS"/>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393854315" name="Picture Placeholder 5"/>
          <p:cNvSpPr>
            <a:spLocks noGrp="1"/>
          </p:cNvSpPr>
          <p:nvPr>
            <p:ph type="pic" sz="quarter" idx="12"/>
          </p:nvPr>
        </p:nvSpPr>
        <p:spPr bwMode="auto">
          <a:xfrm>
            <a:off x="6720946" y="0"/>
            <a:ext cx="5471054" cy="6858000"/>
          </a:xfrm>
          <a:prstGeom prst="rect">
            <a:avLst/>
          </a:prstGeom>
          <a:solidFill>
            <a:schemeClr val="tx1">
              <a:lumMod val="95000"/>
            </a:schemeClr>
          </a:solidFill>
          <a:ln w="19050">
            <a:noFill/>
          </a:ln>
        </p:spPr>
        <p:txBody>
          <a:bodyPr tIns="4572000" anchor="ctr"/>
          <a:lstStyle>
            <a:lvl1pPr marL="0" indent="0" algn="ctr">
              <a:buFontTx/>
              <a:buNone/>
              <a:defRPr sz="2000">
                <a:solidFill>
                  <a:schemeClr val="accent5"/>
                </a:solidFill>
                <a:latin typeface="Trebuchet MS"/>
              </a:defRPr>
            </a:lvl1pPr>
          </a:lstStyle>
          <a:p>
            <a:pPr>
              <a:defRPr/>
            </a:pPr>
            <a:r>
              <a:rPr lang="en-US"/>
              <a:t>Click icon to add picture</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preserve="1" userDrawn="1">
  <p:cSld name="Image Right - Title, Subtitle">
    <p:spTree>
      <p:nvGrpSpPr>
        <p:cNvPr id="1" name=""/>
        <p:cNvGrpSpPr/>
        <p:nvPr/>
      </p:nvGrpSpPr>
      <p:grpSpPr bwMode="auto">
        <a:xfrm>
          <a:off x="0" y="0"/>
          <a:ext cx="0" cy="0"/>
          <a:chOff x="0" y="0"/>
          <a:chExt cx="0" cy="0"/>
        </a:xfrm>
      </p:grpSpPr>
      <p:sp>
        <p:nvSpPr>
          <p:cNvPr id="1277417587" name="Rectangle 6"/>
          <p:cNvSpPr/>
          <p:nvPr userDrawn="1"/>
        </p:nvSpPr>
        <p:spPr bwMode="auto">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sz="1350">
              <a:solidFill>
                <a:schemeClr val="tx1"/>
              </a:solidFill>
              <a:latin typeface="Trebuchet MS"/>
            </a:endParaRPr>
          </a:p>
        </p:txBody>
      </p:sp>
      <p:sp>
        <p:nvSpPr>
          <p:cNvPr id="444171861" name="Title 1"/>
          <p:cNvSpPr>
            <a:spLocks noGrp="1"/>
          </p:cNvSpPr>
          <p:nvPr>
            <p:ph type="title"/>
          </p:nvPr>
        </p:nvSpPr>
        <p:spPr bwMode="auto">
          <a:xfrm>
            <a:off x="838200" y="2203938"/>
            <a:ext cx="5257800" cy="1270782"/>
          </a:xfrm>
        </p:spPr>
        <p:txBody>
          <a:bodyPr/>
          <a:lstStyle>
            <a:lvl1pPr algn="l">
              <a:defRPr>
                <a:solidFill>
                  <a:schemeClr val="bg1"/>
                </a:solidFill>
              </a:defRPr>
            </a:lvl1pPr>
          </a:lstStyle>
          <a:p>
            <a:pPr>
              <a:defRPr/>
            </a:pPr>
            <a:r>
              <a:rPr lang="en-US"/>
              <a:t>Click to edit Master title style</a:t>
            </a:r>
            <a:endParaRPr/>
          </a:p>
        </p:txBody>
      </p:sp>
      <p:sp>
        <p:nvSpPr>
          <p:cNvPr id="1614064385" name="Text Placeholder 7"/>
          <p:cNvSpPr>
            <a:spLocks noGrp="1"/>
          </p:cNvSpPr>
          <p:nvPr>
            <p:ph type="body" sz="quarter" idx="10"/>
          </p:nvPr>
        </p:nvSpPr>
        <p:spPr bwMode="auto">
          <a:xfrm>
            <a:off x="838200" y="3465576"/>
            <a:ext cx="5257800" cy="469392"/>
          </a:xfrm>
          <a:prstGeom prst="rect">
            <a:avLst/>
          </a:prstGeom>
        </p:spPr>
        <p:txBody>
          <a:bodyPr/>
          <a:lstStyle>
            <a:lvl1pPr marL="0" indent="0" algn="l">
              <a:spcBef>
                <a:spcPts val="0"/>
              </a:spcBef>
              <a:buFontTx/>
              <a:buNone/>
              <a:defRPr sz="1450">
                <a:solidFill>
                  <a:schemeClr val="bg1"/>
                </a:solidFill>
                <a:latin typeface="Trebuchet MS"/>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
        <p:nvSpPr>
          <p:cNvPr id="1219540058" name="Picture Placeholder 5"/>
          <p:cNvSpPr>
            <a:spLocks noGrp="1"/>
          </p:cNvSpPr>
          <p:nvPr>
            <p:ph type="pic" sz="quarter" idx="12"/>
          </p:nvPr>
        </p:nvSpPr>
        <p:spPr bwMode="auto">
          <a:xfrm>
            <a:off x="6720946" y="0"/>
            <a:ext cx="5471054" cy="6858000"/>
          </a:xfrm>
          <a:prstGeom prst="rect">
            <a:avLst/>
          </a:prstGeom>
          <a:solidFill>
            <a:schemeClr val="tx1">
              <a:lumMod val="95000"/>
            </a:schemeClr>
          </a:solidFill>
          <a:ln w="19050">
            <a:noFill/>
          </a:ln>
        </p:spPr>
        <p:txBody>
          <a:bodyPr tIns="4572000" anchor="ctr"/>
          <a:lstStyle>
            <a:lvl1pPr marL="0" indent="0" algn="ctr">
              <a:buFontTx/>
              <a:buNone/>
              <a:defRPr sz="2000">
                <a:solidFill>
                  <a:schemeClr val="accent5"/>
                </a:solidFill>
                <a:latin typeface="Trebuchet MS"/>
              </a:defRPr>
            </a:lvl1pPr>
          </a:lstStyle>
          <a:p>
            <a:pPr>
              <a:defRPr/>
            </a:pPr>
            <a:r>
              <a:rPr lang="en-US"/>
              <a:t>Click icon to add picture</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preserve="1" userDrawn="1">
  <p:cSld name="1_Image Right - Title">
    <p:spTree>
      <p:nvGrpSpPr>
        <p:cNvPr id="1" name=""/>
        <p:cNvGrpSpPr/>
        <p:nvPr/>
      </p:nvGrpSpPr>
      <p:grpSpPr bwMode="auto">
        <a:xfrm>
          <a:off x="0" y="0"/>
          <a:ext cx="0" cy="0"/>
          <a:chOff x="0" y="0"/>
          <a:chExt cx="0" cy="0"/>
        </a:xfrm>
      </p:grpSpPr>
      <p:sp>
        <p:nvSpPr>
          <p:cNvPr id="1372754720" name="Rectangle 5"/>
          <p:cNvSpPr/>
          <p:nvPr userDrawn="1"/>
        </p:nvSpPr>
        <p:spPr bwMode="auto">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sz="1350">
              <a:solidFill>
                <a:schemeClr val="tx1"/>
              </a:solidFill>
              <a:latin typeface="Trebuchet MS"/>
            </a:endParaRPr>
          </a:p>
        </p:txBody>
      </p:sp>
      <p:sp>
        <p:nvSpPr>
          <p:cNvPr id="1645805383" name="Title 1"/>
          <p:cNvSpPr>
            <a:spLocks noGrp="1"/>
          </p:cNvSpPr>
          <p:nvPr>
            <p:ph type="title"/>
          </p:nvPr>
        </p:nvSpPr>
        <p:spPr bwMode="auto">
          <a:xfrm>
            <a:off x="838200" y="2541270"/>
            <a:ext cx="5257800" cy="1775460"/>
          </a:xfrm>
        </p:spPr>
        <p:txBody>
          <a:bodyPr anchor="ctr"/>
          <a:lstStyle>
            <a:lvl1pPr algn="l">
              <a:defRPr>
                <a:solidFill>
                  <a:schemeClr val="bg1"/>
                </a:solidFill>
              </a:defRPr>
            </a:lvl1pPr>
          </a:lstStyle>
          <a:p>
            <a:pPr>
              <a:defRPr/>
            </a:pPr>
            <a:r>
              <a:rPr lang="en-US"/>
              <a:t>Click to edit Master title style</a:t>
            </a:r>
            <a:endParaRPr/>
          </a:p>
        </p:txBody>
      </p:sp>
      <p:sp>
        <p:nvSpPr>
          <p:cNvPr id="1300229481" name="Picture Placeholder 5"/>
          <p:cNvSpPr>
            <a:spLocks noGrp="1"/>
          </p:cNvSpPr>
          <p:nvPr>
            <p:ph type="pic" sz="quarter" idx="12"/>
          </p:nvPr>
        </p:nvSpPr>
        <p:spPr bwMode="auto">
          <a:xfrm>
            <a:off x="6720946" y="0"/>
            <a:ext cx="5471054" cy="6858000"/>
          </a:xfrm>
          <a:prstGeom prst="rect">
            <a:avLst/>
          </a:prstGeom>
          <a:solidFill>
            <a:schemeClr val="tx1">
              <a:lumMod val="95000"/>
            </a:schemeClr>
          </a:solidFill>
          <a:ln w="19050">
            <a:noFill/>
          </a:ln>
        </p:spPr>
        <p:txBody>
          <a:bodyPr tIns="4572000" anchor="ctr"/>
          <a:lstStyle>
            <a:lvl1pPr marL="0" indent="0" algn="ctr">
              <a:buFontTx/>
              <a:buNone/>
              <a:defRPr sz="2000">
                <a:solidFill>
                  <a:schemeClr val="accent5"/>
                </a:solidFill>
                <a:latin typeface="Trebuchet MS"/>
              </a:defRPr>
            </a:lvl1pPr>
          </a:lstStyle>
          <a:p>
            <a:pPr>
              <a:defRPr/>
            </a:pPr>
            <a:r>
              <a:rPr lang="en-US"/>
              <a:t>Click icon to add picture</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preserve="1" userDrawn="1">
  <p:cSld name="Announcing">
    <p:spTree>
      <p:nvGrpSpPr>
        <p:cNvPr id="1" name=""/>
        <p:cNvGrpSpPr/>
        <p:nvPr/>
      </p:nvGrpSpPr>
      <p:grpSpPr bwMode="auto">
        <a:xfrm>
          <a:off x="0" y="0"/>
          <a:ext cx="0" cy="0"/>
          <a:chOff x="0" y="0"/>
          <a:chExt cx="0" cy="0"/>
        </a:xfrm>
      </p:grpSpPr>
      <p:sp>
        <p:nvSpPr>
          <p:cNvPr id="516766135" name="Title 1"/>
          <p:cNvSpPr>
            <a:spLocks noGrp="1"/>
          </p:cNvSpPr>
          <p:nvPr>
            <p:ph type="title"/>
          </p:nvPr>
        </p:nvSpPr>
        <p:spPr bwMode="auto">
          <a:xfrm>
            <a:off x="838200" y="2307102"/>
            <a:ext cx="5257800" cy="1121898"/>
          </a:xfrm>
        </p:spPr>
        <p:txBody>
          <a:bodyPr/>
          <a:lstStyle>
            <a:lvl1pPr algn="l">
              <a:defRPr>
                <a:solidFill>
                  <a:schemeClr val="bg1"/>
                </a:solidFill>
              </a:defRPr>
            </a:lvl1pPr>
          </a:lstStyle>
          <a:p>
            <a:pPr>
              <a:defRPr/>
            </a:pPr>
            <a:r>
              <a:rPr lang="en-US"/>
              <a:t>Click to edit Master title style</a:t>
            </a:r>
            <a:endParaRPr/>
          </a:p>
        </p:txBody>
      </p:sp>
      <p:sp>
        <p:nvSpPr>
          <p:cNvPr id="197505170" name="Content Placeholder 2"/>
          <p:cNvSpPr>
            <a:spLocks noGrp="1"/>
          </p:cNvSpPr>
          <p:nvPr>
            <p:ph idx="1"/>
          </p:nvPr>
        </p:nvSpPr>
        <p:spPr bwMode="auto">
          <a:xfrm>
            <a:off x="838200" y="3870960"/>
            <a:ext cx="5257800" cy="2590800"/>
          </a:xfrm>
          <a:prstGeom prst="rect">
            <a:avLst/>
          </a:prstGeom>
        </p:spPr>
        <p:txBody>
          <a:bodyPr/>
          <a:lstStyle>
            <a:lvl1pPr marL="152385" indent="-152385">
              <a:buClr>
                <a:schemeClr val="tx2"/>
              </a:buClr>
              <a:buFont typeface="Wingdings"/>
              <a:buChar char="§"/>
              <a:defRPr sz="1350">
                <a:solidFill>
                  <a:schemeClr val="bg1"/>
                </a:solidFill>
                <a:latin typeface="Trebuchet MS"/>
              </a:defRPr>
            </a:lvl1pPr>
            <a:lvl2pPr marL="457154" indent="-152385">
              <a:buClr>
                <a:schemeClr val="tx2"/>
              </a:buClr>
              <a:buFont typeface="Wingdings"/>
              <a:buChar char="§"/>
              <a:defRPr sz="1200">
                <a:solidFill>
                  <a:schemeClr val="bg1"/>
                </a:solidFill>
                <a:latin typeface="Trebuchet MS"/>
              </a:defRPr>
            </a:lvl2pPr>
            <a:lvl3pPr marL="761924" indent="-152385">
              <a:buClr>
                <a:schemeClr val="tx2"/>
              </a:buClr>
              <a:buFont typeface="Wingdings"/>
              <a:buChar char="§"/>
              <a:defRPr sz="1050">
                <a:solidFill>
                  <a:schemeClr val="bg1"/>
                </a:solidFill>
                <a:latin typeface="Trebuchet MS"/>
              </a:defRPr>
            </a:lvl3pPr>
            <a:lvl4pPr marL="1066693" indent="-152385">
              <a:buClr>
                <a:schemeClr val="tx2"/>
              </a:buClr>
              <a:buFont typeface="Wingdings"/>
              <a:buChar char="§"/>
              <a:defRPr sz="950">
                <a:solidFill>
                  <a:schemeClr val="bg1"/>
                </a:solidFill>
                <a:latin typeface="Trebuchet MS"/>
              </a:defRPr>
            </a:lvl4pPr>
            <a:lvl5pPr marL="1351357" indent="-132278">
              <a:buClr>
                <a:schemeClr val="tx2"/>
              </a:buClr>
              <a:buFont typeface="Wingdings"/>
              <a:buChar char="§"/>
              <a:defRPr sz="800">
                <a:solidFill>
                  <a:schemeClr val="bg1"/>
                </a:solidFill>
                <a:latin typeface="Trebuchet MS"/>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780146461" name="Text Placeholder 7"/>
          <p:cNvSpPr>
            <a:spLocks noGrp="1"/>
          </p:cNvSpPr>
          <p:nvPr>
            <p:ph type="body" sz="quarter" idx="10"/>
          </p:nvPr>
        </p:nvSpPr>
        <p:spPr bwMode="auto">
          <a:xfrm>
            <a:off x="838200" y="3419856"/>
            <a:ext cx="5257800" cy="469392"/>
          </a:xfrm>
          <a:prstGeom prst="rect">
            <a:avLst/>
          </a:prstGeom>
        </p:spPr>
        <p:txBody>
          <a:bodyPr/>
          <a:lstStyle>
            <a:lvl1pPr marL="0" indent="0" algn="l">
              <a:spcBef>
                <a:spcPts val="0"/>
              </a:spcBef>
              <a:buFontTx/>
              <a:buNone/>
              <a:defRPr sz="1450">
                <a:solidFill>
                  <a:schemeClr val="bg1"/>
                </a:solidFill>
                <a:latin typeface="Trebuchet MS"/>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preserve="1" userDrawn="1">
  <p:cSld name="1 Panel">
    <p:spTree>
      <p:nvGrpSpPr>
        <p:cNvPr id="1" name=""/>
        <p:cNvGrpSpPr/>
        <p:nvPr/>
      </p:nvGrpSpPr>
      <p:grpSpPr bwMode="auto">
        <a:xfrm>
          <a:off x="0" y="0"/>
          <a:ext cx="0" cy="0"/>
          <a:chOff x="0" y="0"/>
          <a:chExt cx="0" cy="0"/>
        </a:xfrm>
      </p:grpSpPr>
      <p:sp>
        <p:nvSpPr>
          <p:cNvPr id="558613643" name="Title 1"/>
          <p:cNvSpPr>
            <a:spLocks noGrp="1"/>
          </p:cNvSpPr>
          <p:nvPr>
            <p:ph type="title"/>
          </p:nvPr>
        </p:nvSpPr>
        <p:spPr bwMode="auto">
          <a:xfrm>
            <a:off x="838200" y="0"/>
            <a:ext cx="10515600" cy="838200"/>
          </a:xfrm>
        </p:spPr>
        <p:txBody>
          <a:bodyPr/>
          <a:lstStyle/>
          <a:p>
            <a:pPr>
              <a:defRPr/>
            </a:pPr>
            <a:r>
              <a:rPr lang="en-US"/>
              <a:t>Click to edit Master title style</a:t>
            </a:r>
            <a:endParaRPr/>
          </a:p>
        </p:txBody>
      </p:sp>
      <p:sp>
        <p:nvSpPr>
          <p:cNvPr id="52634232" name="Text Placeholder 7"/>
          <p:cNvSpPr>
            <a:spLocks noGrp="1"/>
          </p:cNvSpPr>
          <p:nvPr>
            <p:ph type="body" sz="quarter" idx="10"/>
          </p:nvPr>
        </p:nvSpPr>
        <p:spPr bwMode="auto">
          <a:xfrm>
            <a:off x="838200" y="829056"/>
            <a:ext cx="10515600" cy="469392"/>
          </a:xfrm>
          <a:prstGeom prst="rect">
            <a:avLst/>
          </a:prstGeom>
        </p:spPr>
        <p:txBody>
          <a:bodyPr/>
          <a:lstStyle>
            <a:lvl1pPr marL="0" indent="0" algn="ctr">
              <a:spcBef>
                <a:spcPts val="0"/>
              </a:spcBef>
              <a:buFontTx/>
              <a:buNone/>
              <a:defRPr sz="1450">
                <a:solidFill>
                  <a:schemeClr val="bg1"/>
                </a:solidFill>
                <a:latin typeface="Trebuchet MS"/>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
        <p:nvSpPr>
          <p:cNvPr id="1542860409" name="Picture Placeholder 2"/>
          <p:cNvSpPr>
            <a:spLocks noGrp="1"/>
          </p:cNvSpPr>
          <p:nvPr>
            <p:ph type="pic" sz="quarter" idx="11"/>
          </p:nvPr>
        </p:nvSpPr>
        <p:spPr bwMode="auto">
          <a:xfrm>
            <a:off x="459856" y="1668868"/>
            <a:ext cx="11264900" cy="4216524"/>
          </a:xfrm>
          <a:prstGeom prst="rect">
            <a:avLst/>
          </a:prstGeom>
          <a:solidFill>
            <a:schemeClr val="tx1">
              <a:lumMod val="95000"/>
            </a:schemeClr>
          </a:solidFill>
          <a:ln w="19050">
            <a:noFill/>
          </a:ln>
        </p:spPr>
        <p:txBody>
          <a:bodyPr tIns="402336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193058558" name="SmartArt Placeholder 11"/>
          <p:cNvSpPr>
            <a:spLocks noGrp="1"/>
          </p:cNvSpPr>
          <p:nvPr>
            <p:ph type="dgm" sz="quarter" idx="15"/>
          </p:nvPr>
        </p:nvSpPr>
        <p:spPr bwMode="auto">
          <a:xfrm>
            <a:off x="459348" y="1668869"/>
            <a:ext cx="11265408" cy="1919459"/>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05237323" name="Text Placeholder 7"/>
          <p:cNvSpPr>
            <a:spLocks noGrp="1"/>
          </p:cNvSpPr>
          <p:nvPr>
            <p:ph type="body" sz="quarter" idx="12" hasCustomPrompt="1"/>
          </p:nvPr>
        </p:nvSpPr>
        <p:spPr bwMode="auto">
          <a:xfrm>
            <a:off x="2730500" y="1790744"/>
            <a:ext cx="67310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368309190" name="Text Placeholder 7"/>
          <p:cNvSpPr>
            <a:spLocks noGrp="1"/>
          </p:cNvSpPr>
          <p:nvPr>
            <p:ph type="body" sz="quarter" idx="13"/>
          </p:nvPr>
        </p:nvSpPr>
        <p:spPr bwMode="auto">
          <a:xfrm>
            <a:off x="2730500" y="1971365"/>
            <a:ext cx="67310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preserve="1" userDrawn="1">
  <p:cSld name="2 Panel">
    <p:spTree>
      <p:nvGrpSpPr>
        <p:cNvPr id="1" name=""/>
        <p:cNvGrpSpPr/>
        <p:nvPr/>
      </p:nvGrpSpPr>
      <p:grpSpPr bwMode="auto">
        <a:xfrm>
          <a:off x="0" y="0"/>
          <a:ext cx="0" cy="0"/>
          <a:chOff x="0" y="0"/>
          <a:chExt cx="0" cy="0"/>
        </a:xfrm>
      </p:grpSpPr>
      <p:sp>
        <p:nvSpPr>
          <p:cNvPr id="739402542" name="Title 1"/>
          <p:cNvSpPr>
            <a:spLocks noGrp="1"/>
          </p:cNvSpPr>
          <p:nvPr>
            <p:ph type="title"/>
          </p:nvPr>
        </p:nvSpPr>
        <p:spPr bwMode="auto">
          <a:xfrm>
            <a:off x="838200" y="0"/>
            <a:ext cx="10515600" cy="838200"/>
          </a:xfrm>
        </p:spPr>
        <p:txBody>
          <a:bodyPr/>
          <a:lstStyle/>
          <a:p>
            <a:pPr>
              <a:defRPr/>
            </a:pPr>
            <a:r>
              <a:rPr lang="en-US"/>
              <a:t>Click to edit Master title style</a:t>
            </a:r>
            <a:endParaRPr/>
          </a:p>
        </p:txBody>
      </p:sp>
      <p:sp>
        <p:nvSpPr>
          <p:cNvPr id="2083627764" name="Text Placeholder 7"/>
          <p:cNvSpPr>
            <a:spLocks noGrp="1"/>
          </p:cNvSpPr>
          <p:nvPr>
            <p:ph type="body" sz="quarter" idx="10"/>
          </p:nvPr>
        </p:nvSpPr>
        <p:spPr bwMode="auto">
          <a:xfrm>
            <a:off x="838200" y="829056"/>
            <a:ext cx="10515600" cy="469392"/>
          </a:xfrm>
          <a:prstGeom prst="rect">
            <a:avLst/>
          </a:prstGeom>
        </p:spPr>
        <p:txBody>
          <a:bodyPr/>
          <a:lstStyle>
            <a:lvl1pPr marL="0" indent="0" algn="ctr">
              <a:spcBef>
                <a:spcPts val="0"/>
              </a:spcBef>
              <a:buFontTx/>
              <a:buNone/>
              <a:defRPr sz="1450">
                <a:solidFill>
                  <a:schemeClr val="bg1"/>
                </a:solidFill>
                <a:latin typeface="Trebuchet MS"/>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
        <p:nvSpPr>
          <p:cNvPr id="1834112665" name="Picture Placeholder 2"/>
          <p:cNvSpPr>
            <a:spLocks noGrp="1"/>
          </p:cNvSpPr>
          <p:nvPr>
            <p:ph type="pic" sz="quarter" idx="16"/>
          </p:nvPr>
        </p:nvSpPr>
        <p:spPr bwMode="auto">
          <a:xfrm>
            <a:off x="6179726" y="1668868"/>
            <a:ext cx="5544019" cy="4216524"/>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205916745" name="Picture Placeholder 2"/>
          <p:cNvSpPr>
            <a:spLocks noGrp="1"/>
          </p:cNvSpPr>
          <p:nvPr>
            <p:ph type="pic" sz="quarter" idx="11"/>
          </p:nvPr>
        </p:nvSpPr>
        <p:spPr bwMode="auto">
          <a:xfrm>
            <a:off x="457769" y="1668868"/>
            <a:ext cx="5554505" cy="4216524"/>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448607212" name="SmartArt Placeholder 11"/>
          <p:cNvSpPr>
            <a:spLocks noGrp="1"/>
          </p:cNvSpPr>
          <p:nvPr>
            <p:ph type="dgm" sz="quarter" idx="15"/>
          </p:nvPr>
        </p:nvSpPr>
        <p:spPr bwMode="auto">
          <a:xfrm>
            <a:off x="457769" y="1668868"/>
            <a:ext cx="5554505" cy="144947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690166101" name="Text Placeholder 7"/>
          <p:cNvSpPr>
            <a:spLocks noGrp="1"/>
          </p:cNvSpPr>
          <p:nvPr>
            <p:ph type="body" sz="quarter" idx="12" hasCustomPrompt="1"/>
          </p:nvPr>
        </p:nvSpPr>
        <p:spPr bwMode="auto">
          <a:xfrm>
            <a:off x="731587" y="1790744"/>
            <a:ext cx="50292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39960442" name="Text Placeholder 7"/>
          <p:cNvSpPr>
            <a:spLocks noGrp="1"/>
          </p:cNvSpPr>
          <p:nvPr>
            <p:ph type="body" sz="quarter" idx="13"/>
          </p:nvPr>
        </p:nvSpPr>
        <p:spPr bwMode="auto">
          <a:xfrm>
            <a:off x="731587" y="1971365"/>
            <a:ext cx="50292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0563195" name="SmartArt Placeholder 11"/>
          <p:cNvSpPr>
            <a:spLocks noGrp="1"/>
          </p:cNvSpPr>
          <p:nvPr>
            <p:ph type="dgm" sz="quarter" idx="17"/>
          </p:nvPr>
        </p:nvSpPr>
        <p:spPr bwMode="auto">
          <a:xfrm>
            <a:off x="6179726" y="1668868"/>
            <a:ext cx="5544019" cy="144947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958337212" name="Text Placeholder 7"/>
          <p:cNvSpPr>
            <a:spLocks noGrp="1"/>
          </p:cNvSpPr>
          <p:nvPr>
            <p:ph type="body" sz="quarter" idx="18" hasCustomPrompt="1"/>
          </p:nvPr>
        </p:nvSpPr>
        <p:spPr bwMode="auto">
          <a:xfrm>
            <a:off x="6454482" y="1790744"/>
            <a:ext cx="50292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634341066" name="Text Placeholder 7"/>
          <p:cNvSpPr>
            <a:spLocks noGrp="1"/>
          </p:cNvSpPr>
          <p:nvPr>
            <p:ph type="body" sz="quarter" idx="19"/>
          </p:nvPr>
        </p:nvSpPr>
        <p:spPr bwMode="auto">
          <a:xfrm>
            <a:off x="6454482" y="1971365"/>
            <a:ext cx="50292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Agenda_Modern">
    <p:bg>
      <p:bgPr>
        <a:solidFill>
          <a:schemeClr val="accent2">
            <a:lumMod val="20000"/>
            <a:lumOff val="80000"/>
          </a:schemeClr>
        </a:solidFill>
        <a:effectLst/>
      </p:bgPr>
    </p:bg>
    <p:spTree>
      <p:nvGrpSpPr>
        <p:cNvPr id="1" name=""/>
        <p:cNvGrpSpPr/>
        <p:nvPr/>
      </p:nvGrpSpPr>
      <p:grpSpPr bwMode="auto">
        <a:xfrm>
          <a:off x="0" y="0"/>
          <a:ext cx="0" cy="0"/>
          <a:chOff x="0" y="0"/>
          <a:chExt cx="0" cy="0"/>
        </a:xfrm>
      </p:grpSpPr>
      <p:sp>
        <p:nvSpPr>
          <p:cNvPr id="18448457" name="Titel 6"/>
          <p:cNvSpPr>
            <a:spLocks noGrp="1"/>
          </p:cNvSpPr>
          <p:nvPr>
            <p:ph type="title" hasCustomPrompt="1"/>
          </p:nvPr>
        </p:nvSpPr>
        <p:spPr bwMode="auto">
          <a:xfrm>
            <a:off x="1455583" y="914400"/>
            <a:ext cx="4640418" cy="1406769"/>
          </a:xfrm>
        </p:spPr>
        <p:txBody>
          <a:bodyPr lIns="0" rtlCol="0">
            <a:normAutofit/>
          </a:bodyPr>
          <a:lstStyle>
            <a:lvl1pPr>
              <a:defRPr lang="de-DE" sz="3600"/>
            </a:lvl1pPr>
          </a:lstStyle>
          <a:p>
            <a:pPr rtl="0">
              <a:defRPr/>
            </a:pPr>
            <a:r>
              <a:rPr lang="de-DE"/>
              <a:t>Titel durch Klicken hinzufügen</a:t>
            </a:r>
            <a:endParaRPr/>
          </a:p>
        </p:txBody>
      </p:sp>
      <p:sp>
        <p:nvSpPr>
          <p:cNvPr id="1109263060" name="Inhaltsplatzhalter 7"/>
          <p:cNvSpPr>
            <a:spLocks noGrp="1"/>
          </p:cNvSpPr>
          <p:nvPr>
            <p:ph sz="quarter" idx="12" hasCustomPrompt="1"/>
          </p:nvPr>
        </p:nvSpPr>
        <p:spPr bwMode="auto">
          <a:xfrm>
            <a:off x="1455583" y="2555631"/>
            <a:ext cx="9382590" cy="2108384"/>
          </a:xfrm>
        </p:spPr>
        <p:txBody>
          <a:bodyPr lIns="0" tIns="0" rIns="0" bIns="0" rtlCol="0" anchor="ctr">
            <a:normAutofit/>
          </a:bodyPr>
          <a:lstStyle>
            <a:lvl1pPr marL="0" indent="0">
              <a:lnSpc>
                <a:spcPct val="100000"/>
              </a:lnSpc>
              <a:spcBef>
                <a:spcPts val="0"/>
              </a:spcBef>
              <a:spcAft>
                <a:spcPts val="1200"/>
              </a:spcAft>
              <a:buFont typeface="Wingdings 3"/>
              <a:buNone/>
              <a:defRPr lang="de-DE" sz="5400">
                <a:solidFill>
                  <a:schemeClr val="tx1">
                    <a:lumMod val="50000"/>
                    <a:lumOff val="50000"/>
                  </a:schemeClr>
                </a:solidFill>
              </a:defRPr>
            </a:lvl1pPr>
            <a:lvl2pPr marL="457200" indent="0">
              <a:lnSpc>
                <a:spcPct val="100000"/>
              </a:lnSpc>
              <a:spcBef>
                <a:spcPts val="0"/>
              </a:spcBef>
              <a:spcAft>
                <a:spcPts val="1200"/>
              </a:spcAft>
              <a:buFont typeface="Wingdings 3"/>
              <a:buNone/>
              <a:defRPr lang="de-DE" sz="2000"/>
            </a:lvl2pPr>
            <a:lvl3pPr marL="914400" indent="0">
              <a:spcBef>
                <a:spcPts val="0"/>
              </a:spcBef>
              <a:spcAft>
                <a:spcPts val="1200"/>
              </a:spcAft>
              <a:buFont typeface="Wingdings 3"/>
              <a:buNone/>
              <a:defRPr lang="de-DE" sz="2000"/>
            </a:lvl3pPr>
            <a:lvl4pPr marL="1371600" indent="0">
              <a:spcBef>
                <a:spcPts val="0"/>
              </a:spcBef>
              <a:spcAft>
                <a:spcPts val="1200"/>
              </a:spcAft>
              <a:buFont typeface="Wingdings 3"/>
              <a:buNone/>
              <a:defRPr lang="de-DE" sz="2000"/>
            </a:lvl4pPr>
            <a:lvl5pPr marL="1828800" indent="0">
              <a:spcBef>
                <a:spcPts val="0"/>
              </a:spcBef>
              <a:spcAft>
                <a:spcPts val="1200"/>
              </a:spcAft>
              <a:buFont typeface="Wingdings 3"/>
              <a:buNone/>
              <a:defRPr lang="de-DE" sz="2000"/>
            </a:lvl5pPr>
          </a:lstStyle>
          <a:p>
            <a:pPr lvl="0" rtl="0">
              <a:defRPr/>
            </a:pPr>
            <a:r>
              <a:rPr lang="de-DE"/>
              <a:t>Klicken, um Inhalt hinzuzufügen</a:t>
            </a:r>
            <a:endParaRPr/>
          </a:p>
        </p:txBody>
      </p:sp>
      <p:pic>
        <p:nvPicPr>
          <p:cNvPr id="1349943291" name="Grafik 9" descr="Ein Bild, das orange, Kunst, Licht enthält.&#10;&#10;KI-generierte Inhalte können fehlerhaft sein."/>
          <p:cNvPicPr>
            <a:picLocks noChangeAspect="1"/>
          </p:cNvPicPr>
          <p:nvPr userDrawn="1"/>
        </p:nvPicPr>
        <p:blipFill>
          <a:blip r:embed="rId2"/>
          <a:stretch/>
        </p:blipFill>
        <p:spPr bwMode="auto">
          <a:xfrm>
            <a:off x="8988455" y="129196"/>
            <a:ext cx="1922585" cy="738311"/>
          </a:xfrm>
          <a:prstGeom prst="rect">
            <a:avLst/>
          </a:prstGeom>
        </p:spPr>
      </p:pic>
      <p:grpSp>
        <p:nvGrpSpPr>
          <p:cNvPr id="993318899" name="Gruppieren 21"/>
          <p:cNvGrpSpPr/>
          <p:nvPr userDrawn="1"/>
        </p:nvGrpSpPr>
        <p:grpSpPr bwMode="auto">
          <a:xfrm>
            <a:off x="41031" y="41034"/>
            <a:ext cx="12067002" cy="6787656"/>
            <a:chOff x="41031" y="41034"/>
            <a:chExt cx="12067002" cy="6787656"/>
          </a:xfrm>
        </p:grpSpPr>
        <p:sp>
          <p:nvSpPr>
            <p:cNvPr id="24" name="Textfeld 23"/>
            <p:cNvSpPr txBox="1"/>
            <p:nvPr userDrawn="1"/>
          </p:nvSpPr>
          <p:spPr bwMode="auto">
            <a:xfrm>
              <a:off x="41031" y="5259030"/>
              <a:ext cx="1015021" cy="1569660"/>
            </a:xfrm>
            <a:prstGeom prst="rect">
              <a:avLst/>
            </a:prstGeom>
            <a:noFill/>
          </p:spPr>
          <p:txBody>
            <a:bodyPr wrap="none" rtlCol="0">
              <a:spAutoFit/>
            </a:bodyPr>
            <a:lstStyle/>
            <a:p>
              <a:pPr>
                <a:defRPr/>
              </a:pPr>
              <a:r>
                <a:rPr lang="en-US" sz="9600" b="1" spc="-1600">
                  <a:solidFill>
                    <a:schemeClr val="accent2">
                      <a:lumMod val="40000"/>
                      <a:lumOff val="60000"/>
                    </a:schemeClr>
                  </a:solidFill>
                  <a:latin typeface="Candara"/>
                </a:rPr>
                <a:t>&gt;&gt;</a:t>
              </a:r>
              <a:endParaRPr/>
            </a:p>
          </p:txBody>
        </p:sp>
        <p:sp>
          <p:nvSpPr>
            <p:cNvPr id="23" name="Textfeld 22"/>
            <p:cNvSpPr txBox="1"/>
            <p:nvPr userDrawn="1"/>
          </p:nvSpPr>
          <p:spPr bwMode="auto">
            <a:xfrm>
              <a:off x="11093013" y="41034"/>
              <a:ext cx="1015021" cy="1569660"/>
            </a:xfrm>
            <a:prstGeom prst="rect">
              <a:avLst/>
            </a:prstGeom>
            <a:noFill/>
          </p:spPr>
          <p:txBody>
            <a:bodyPr wrap="none" rtlCol="0">
              <a:spAutoFit/>
            </a:bodyPr>
            <a:lstStyle/>
            <a:p>
              <a:pPr>
                <a:defRPr/>
              </a:pPr>
              <a:r>
                <a:rPr lang="en-US" sz="9600" b="1" spc="-1600">
                  <a:solidFill>
                    <a:schemeClr val="accent2">
                      <a:lumMod val="40000"/>
                      <a:lumOff val="60000"/>
                    </a:schemeClr>
                  </a:solidFill>
                  <a:latin typeface="Candara"/>
                </a:rPr>
                <a:t>&lt;&lt;</a:t>
              </a:r>
              <a:endParaRPr/>
            </a:p>
          </p:txBody>
        </p:sp>
      </p:grpSp>
      <p:sp>
        <p:nvSpPr>
          <p:cNvPr id="465545685" name="Foliennummernplatzhalter 5"/>
          <p:cNvSpPr txBox="1"/>
          <p:nvPr userDrawn="1"/>
        </p:nvSpPr>
        <p:spPr bwMode="auto">
          <a:xfrm>
            <a:off x="-31601" y="6383215"/>
            <a:ext cx="476641" cy="293077"/>
          </a:xfrm>
          <a:prstGeom prst="rect">
            <a:avLst/>
          </a:prstGeom>
        </p:spPr>
        <p:txBody>
          <a:bodyPr vert="horz" lIns="0" tIns="45720" rIns="0" bIns="45720" rtlCol="0" anchor="t" anchorCtr="0"/>
          <a:lstStyle>
            <a:defPPr rtl="0">
              <a:defRPr lang="de-DE"/>
            </a:defPPr>
            <a:lvl1pPr marL="0" algn="l" defTabSz="914400" rtl="0">
              <a:defRPr lang="de-DE" sz="1200" b="1" spc="150">
                <a:solidFill>
                  <a:schemeClr val="tx1"/>
                </a:solidFill>
                <a:latin typeface="+mn-lt"/>
                <a:ea typeface="+mn-ea"/>
                <a:cs typeface="+mn-cs"/>
              </a:defRPr>
            </a:lvl1pPr>
            <a:lvl2pPr marL="457200" algn="l" defTabSz="914400" rtl="0">
              <a:defRPr lang="de-DE" sz="1800">
                <a:solidFill>
                  <a:schemeClr val="tx1"/>
                </a:solidFill>
                <a:latin typeface="+mn-lt"/>
                <a:ea typeface="+mn-ea"/>
                <a:cs typeface="+mn-cs"/>
              </a:defRPr>
            </a:lvl2pPr>
            <a:lvl3pPr marL="914400" algn="l" defTabSz="914400" rtl="0">
              <a:defRPr lang="de-DE" sz="1800">
                <a:solidFill>
                  <a:schemeClr val="tx1"/>
                </a:solidFill>
                <a:latin typeface="+mn-lt"/>
                <a:ea typeface="+mn-ea"/>
                <a:cs typeface="+mn-cs"/>
              </a:defRPr>
            </a:lvl3pPr>
            <a:lvl4pPr marL="1371600" algn="l" defTabSz="914400" rtl="0">
              <a:defRPr lang="de-DE" sz="1800">
                <a:solidFill>
                  <a:schemeClr val="tx1"/>
                </a:solidFill>
                <a:latin typeface="+mn-lt"/>
                <a:ea typeface="+mn-ea"/>
                <a:cs typeface="+mn-cs"/>
              </a:defRPr>
            </a:lvl4pPr>
            <a:lvl5pPr marL="1828800" algn="l" defTabSz="914400" rtl="0">
              <a:defRPr lang="de-DE" sz="1800">
                <a:solidFill>
                  <a:schemeClr val="tx1"/>
                </a:solidFill>
                <a:latin typeface="+mn-lt"/>
                <a:ea typeface="+mn-ea"/>
                <a:cs typeface="+mn-cs"/>
              </a:defRPr>
            </a:lvl5pPr>
            <a:lvl6pPr marL="2286000" algn="l" defTabSz="914400" rtl="0">
              <a:defRPr lang="de-DE" sz="1800">
                <a:solidFill>
                  <a:schemeClr val="tx1"/>
                </a:solidFill>
                <a:latin typeface="+mn-lt"/>
                <a:ea typeface="+mn-ea"/>
                <a:cs typeface="+mn-cs"/>
              </a:defRPr>
            </a:lvl6pPr>
            <a:lvl7pPr marL="2743200" algn="l" defTabSz="914400" rtl="0">
              <a:defRPr lang="de-DE" sz="1800">
                <a:solidFill>
                  <a:schemeClr val="tx1"/>
                </a:solidFill>
                <a:latin typeface="+mn-lt"/>
                <a:ea typeface="+mn-ea"/>
                <a:cs typeface="+mn-cs"/>
              </a:defRPr>
            </a:lvl7pPr>
            <a:lvl8pPr marL="3200400" algn="l" defTabSz="914400" rtl="0">
              <a:defRPr lang="de-DE" sz="1800">
                <a:solidFill>
                  <a:schemeClr val="tx1"/>
                </a:solidFill>
                <a:latin typeface="+mn-lt"/>
                <a:ea typeface="+mn-ea"/>
                <a:cs typeface="+mn-cs"/>
              </a:defRPr>
            </a:lvl8pPr>
            <a:lvl9pPr marL="3657600" algn="l" defTabSz="914400" rtl="0">
              <a:defRPr lang="de-DE" sz="1800">
                <a:solidFill>
                  <a:schemeClr val="tx1"/>
                </a:solidFill>
                <a:latin typeface="+mn-lt"/>
                <a:ea typeface="+mn-ea"/>
                <a:cs typeface="+mn-cs"/>
              </a:defRPr>
            </a:lvl9pPr>
          </a:lstStyle>
          <a:p>
            <a:pPr algn="r">
              <a:defRPr/>
            </a:pPr>
            <a:fld id="{18D65601-5AE2-46FC-B138-694DDD2B510D}" type="slidenum">
              <a:rPr lang="de-DE"/>
              <a:t>‹Nr.›</a:t>
            </a:fld>
            <a:endParaRPr lang="de-D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preserve="1" userDrawn="1">
  <p:cSld name="2 Panel - Alt">
    <p:spTree>
      <p:nvGrpSpPr>
        <p:cNvPr id="1" name=""/>
        <p:cNvGrpSpPr/>
        <p:nvPr/>
      </p:nvGrpSpPr>
      <p:grpSpPr bwMode="auto">
        <a:xfrm>
          <a:off x="0" y="0"/>
          <a:ext cx="0" cy="0"/>
          <a:chOff x="0" y="0"/>
          <a:chExt cx="0" cy="0"/>
        </a:xfrm>
      </p:grpSpPr>
      <p:sp>
        <p:nvSpPr>
          <p:cNvPr id="156289175" name="Title 1"/>
          <p:cNvSpPr>
            <a:spLocks noGrp="1"/>
          </p:cNvSpPr>
          <p:nvPr>
            <p:ph type="title"/>
          </p:nvPr>
        </p:nvSpPr>
        <p:spPr bwMode="auto">
          <a:xfrm>
            <a:off x="838200" y="0"/>
            <a:ext cx="10515600" cy="838200"/>
          </a:xfrm>
        </p:spPr>
        <p:txBody>
          <a:bodyPr/>
          <a:lstStyle/>
          <a:p>
            <a:pPr>
              <a:defRPr/>
            </a:pPr>
            <a:r>
              <a:rPr lang="en-US"/>
              <a:t>Click to edit Master title style</a:t>
            </a:r>
            <a:endParaRPr/>
          </a:p>
        </p:txBody>
      </p:sp>
      <p:sp>
        <p:nvSpPr>
          <p:cNvPr id="1093240368" name="Text Placeholder 7"/>
          <p:cNvSpPr>
            <a:spLocks noGrp="1"/>
          </p:cNvSpPr>
          <p:nvPr>
            <p:ph type="body" sz="quarter" idx="10"/>
          </p:nvPr>
        </p:nvSpPr>
        <p:spPr bwMode="auto">
          <a:xfrm>
            <a:off x="838200" y="829056"/>
            <a:ext cx="10515600" cy="469392"/>
          </a:xfrm>
          <a:prstGeom prst="rect">
            <a:avLst/>
          </a:prstGeom>
        </p:spPr>
        <p:txBody>
          <a:bodyPr/>
          <a:lstStyle>
            <a:lvl1pPr marL="0" indent="0" algn="ctr">
              <a:spcBef>
                <a:spcPts val="0"/>
              </a:spcBef>
              <a:buFontTx/>
              <a:buNone/>
              <a:defRPr sz="1450">
                <a:solidFill>
                  <a:schemeClr val="bg1"/>
                </a:solidFill>
                <a:latin typeface="Trebuchet MS"/>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
        <p:nvSpPr>
          <p:cNvPr id="1509935084" name="Picture Placeholder 2"/>
          <p:cNvSpPr>
            <a:spLocks noGrp="1"/>
          </p:cNvSpPr>
          <p:nvPr>
            <p:ph type="pic" sz="quarter" idx="11"/>
          </p:nvPr>
        </p:nvSpPr>
        <p:spPr bwMode="auto">
          <a:xfrm>
            <a:off x="459674" y="1668868"/>
            <a:ext cx="7448484" cy="4216524"/>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325570679" name="Picture Placeholder 2"/>
          <p:cNvSpPr>
            <a:spLocks noGrp="1"/>
          </p:cNvSpPr>
          <p:nvPr>
            <p:ph type="pic" sz="quarter" idx="24"/>
          </p:nvPr>
        </p:nvSpPr>
        <p:spPr bwMode="auto">
          <a:xfrm>
            <a:off x="8084114" y="1668868"/>
            <a:ext cx="3636264" cy="4216524"/>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756704033" name="SmartArt Placeholder 11"/>
          <p:cNvSpPr>
            <a:spLocks noGrp="1"/>
          </p:cNvSpPr>
          <p:nvPr>
            <p:ph type="dgm" sz="quarter" idx="25"/>
          </p:nvPr>
        </p:nvSpPr>
        <p:spPr bwMode="auto">
          <a:xfrm>
            <a:off x="8084114" y="1668868"/>
            <a:ext cx="3636264" cy="144947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980321883" name="Text Placeholder 7"/>
          <p:cNvSpPr>
            <a:spLocks noGrp="1"/>
          </p:cNvSpPr>
          <p:nvPr>
            <p:ph type="body" sz="quarter" idx="26" hasCustomPrompt="1"/>
          </p:nvPr>
        </p:nvSpPr>
        <p:spPr bwMode="auto">
          <a:xfrm>
            <a:off x="8231551" y="1790744"/>
            <a:ext cx="332232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236356412" name="Text Placeholder 7"/>
          <p:cNvSpPr>
            <a:spLocks noGrp="1"/>
          </p:cNvSpPr>
          <p:nvPr>
            <p:ph type="body" sz="quarter" idx="27"/>
          </p:nvPr>
        </p:nvSpPr>
        <p:spPr bwMode="auto">
          <a:xfrm>
            <a:off x="8231551" y="1971365"/>
            <a:ext cx="332232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294529883" name="SmartArt Placeholder 11"/>
          <p:cNvSpPr>
            <a:spLocks noGrp="1"/>
          </p:cNvSpPr>
          <p:nvPr>
            <p:ph type="dgm" sz="quarter" idx="15"/>
          </p:nvPr>
        </p:nvSpPr>
        <p:spPr bwMode="auto">
          <a:xfrm>
            <a:off x="459674" y="1668868"/>
            <a:ext cx="7448484" cy="144947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937788761" name="Text Placeholder 7"/>
          <p:cNvSpPr>
            <a:spLocks noGrp="1"/>
          </p:cNvSpPr>
          <p:nvPr>
            <p:ph type="body" sz="quarter" idx="12" hasCustomPrompt="1"/>
          </p:nvPr>
        </p:nvSpPr>
        <p:spPr bwMode="auto">
          <a:xfrm>
            <a:off x="1596547" y="1790744"/>
            <a:ext cx="524256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285040577" name="Text Placeholder 7"/>
          <p:cNvSpPr>
            <a:spLocks noGrp="1"/>
          </p:cNvSpPr>
          <p:nvPr>
            <p:ph type="body" sz="quarter" idx="13"/>
          </p:nvPr>
        </p:nvSpPr>
        <p:spPr bwMode="auto">
          <a:xfrm>
            <a:off x="1596547" y="1971365"/>
            <a:ext cx="524256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preserve="1" userDrawn="1">
  <p:cSld name="3 Panel">
    <p:spTree>
      <p:nvGrpSpPr>
        <p:cNvPr id="1" name=""/>
        <p:cNvGrpSpPr/>
        <p:nvPr/>
      </p:nvGrpSpPr>
      <p:grpSpPr bwMode="auto">
        <a:xfrm>
          <a:off x="0" y="0"/>
          <a:ext cx="0" cy="0"/>
          <a:chOff x="0" y="0"/>
          <a:chExt cx="0" cy="0"/>
        </a:xfrm>
      </p:grpSpPr>
      <p:sp>
        <p:nvSpPr>
          <p:cNvPr id="321666055" name="Title 1"/>
          <p:cNvSpPr>
            <a:spLocks noGrp="1"/>
          </p:cNvSpPr>
          <p:nvPr>
            <p:ph type="title"/>
          </p:nvPr>
        </p:nvSpPr>
        <p:spPr bwMode="auto">
          <a:xfrm>
            <a:off x="838200" y="0"/>
            <a:ext cx="10515600" cy="838200"/>
          </a:xfrm>
        </p:spPr>
        <p:txBody>
          <a:bodyPr/>
          <a:lstStyle/>
          <a:p>
            <a:pPr>
              <a:defRPr/>
            </a:pPr>
            <a:r>
              <a:rPr lang="en-US"/>
              <a:t>Click to edit Master title style</a:t>
            </a:r>
            <a:endParaRPr/>
          </a:p>
        </p:txBody>
      </p:sp>
      <p:sp>
        <p:nvSpPr>
          <p:cNvPr id="1998086466" name="Text Placeholder 7"/>
          <p:cNvSpPr>
            <a:spLocks noGrp="1"/>
          </p:cNvSpPr>
          <p:nvPr>
            <p:ph type="body" sz="quarter" idx="10"/>
          </p:nvPr>
        </p:nvSpPr>
        <p:spPr bwMode="auto">
          <a:xfrm>
            <a:off x="838200" y="829056"/>
            <a:ext cx="10515600" cy="469392"/>
          </a:xfrm>
          <a:prstGeom prst="rect">
            <a:avLst/>
          </a:prstGeom>
        </p:spPr>
        <p:txBody>
          <a:bodyPr/>
          <a:lstStyle>
            <a:lvl1pPr marL="0" indent="0" algn="ctr">
              <a:spcBef>
                <a:spcPts val="0"/>
              </a:spcBef>
              <a:buFontTx/>
              <a:buNone/>
              <a:defRPr sz="1450">
                <a:solidFill>
                  <a:schemeClr val="bg1"/>
                </a:solidFill>
                <a:latin typeface="Trebuchet MS"/>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
        <p:nvSpPr>
          <p:cNvPr id="316703685" name="Picture Placeholder 2"/>
          <p:cNvSpPr>
            <a:spLocks noGrp="1"/>
          </p:cNvSpPr>
          <p:nvPr>
            <p:ph type="pic" sz="quarter" idx="24"/>
          </p:nvPr>
        </p:nvSpPr>
        <p:spPr bwMode="auto">
          <a:xfrm>
            <a:off x="8084114" y="1668868"/>
            <a:ext cx="3636264" cy="4216524"/>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297671697" name="SmartArt Placeholder 11"/>
          <p:cNvSpPr>
            <a:spLocks noGrp="1"/>
          </p:cNvSpPr>
          <p:nvPr>
            <p:ph type="dgm" sz="quarter" idx="25"/>
          </p:nvPr>
        </p:nvSpPr>
        <p:spPr bwMode="auto">
          <a:xfrm>
            <a:off x="8084114" y="1668868"/>
            <a:ext cx="3636264" cy="144947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399195917" name="Text Placeholder 7"/>
          <p:cNvSpPr>
            <a:spLocks noGrp="1"/>
          </p:cNvSpPr>
          <p:nvPr>
            <p:ph type="body" sz="quarter" idx="26" hasCustomPrompt="1"/>
          </p:nvPr>
        </p:nvSpPr>
        <p:spPr bwMode="auto">
          <a:xfrm>
            <a:off x="8231551" y="1790744"/>
            <a:ext cx="332232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015620404" name="Text Placeholder 7"/>
          <p:cNvSpPr>
            <a:spLocks noGrp="1"/>
          </p:cNvSpPr>
          <p:nvPr>
            <p:ph type="body" sz="quarter" idx="27"/>
          </p:nvPr>
        </p:nvSpPr>
        <p:spPr bwMode="auto">
          <a:xfrm>
            <a:off x="8231551" y="1971365"/>
            <a:ext cx="332232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339326939" name="Picture Placeholder 2"/>
          <p:cNvSpPr>
            <a:spLocks noGrp="1"/>
          </p:cNvSpPr>
          <p:nvPr>
            <p:ph type="pic" sz="quarter" idx="20"/>
          </p:nvPr>
        </p:nvSpPr>
        <p:spPr bwMode="auto">
          <a:xfrm>
            <a:off x="4271894" y="1668868"/>
            <a:ext cx="3636264" cy="4216524"/>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987210117" name="SmartArt Placeholder 11"/>
          <p:cNvSpPr>
            <a:spLocks noGrp="1"/>
          </p:cNvSpPr>
          <p:nvPr>
            <p:ph type="dgm" sz="quarter" idx="21"/>
          </p:nvPr>
        </p:nvSpPr>
        <p:spPr bwMode="auto">
          <a:xfrm>
            <a:off x="4271894" y="1668868"/>
            <a:ext cx="3636264" cy="144947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552666032" name="Text Placeholder 7"/>
          <p:cNvSpPr>
            <a:spLocks noGrp="1"/>
          </p:cNvSpPr>
          <p:nvPr>
            <p:ph type="body" sz="quarter" idx="22" hasCustomPrompt="1"/>
          </p:nvPr>
        </p:nvSpPr>
        <p:spPr bwMode="auto">
          <a:xfrm>
            <a:off x="4417090" y="1790744"/>
            <a:ext cx="332232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378509944" name="Text Placeholder 7"/>
          <p:cNvSpPr>
            <a:spLocks noGrp="1"/>
          </p:cNvSpPr>
          <p:nvPr>
            <p:ph type="body" sz="quarter" idx="23"/>
          </p:nvPr>
        </p:nvSpPr>
        <p:spPr bwMode="auto">
          <a:xfrm>
            <a:off x="4417090" y="1971365"/>
            <a:ext cx="332232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751435760" name="Picture Placeholder 2"/>
          <p:cNvSpPr>
            <a:spLocks noGrp="1"/>
          </p:cNvSpPr>
          <p:nvPr>
            <p:ph type="pic" sz="quarter" idx="11"/>
          </p:nvPr>
        </p:nvSpPr>
        <p:spPr bwMode="auto">
          <a:xfrm>
            <a:off x="459674" y="1668868"/>
            <a:ext cx="3636264" cy="4216524"/>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468882963" name="SmartArt Placeholder 11"/>
          <p:cNvSpPr>
            <a:spLocks noGrp="1"/>
          </p:cNvSpPr>
          <p:nvPr>
            <p:ph type="dgm" sz="quarter" idx="15"/>
          </p:nvPr>
        </p:nvSpPr>
        <p:spPr bwMode="auto">
          <a:xfrm>
            <a:off x="459674" y="1668868"/>
            <a:ext cx="3636264" cy="144947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424876524" name="Text Placeholder 7"/>
          <p:cNvSpPr>
            <a:spLocks noGrp="1"/>
          </p:cNvSpPr>
          <p:nvPr>
            <p:ph type="body" sz="quarter" idx="12" hasCustomPrompt="1"/>
          </p:nvPr>
        </p:nvSpPr>
        <p:spPr bwMode="auto">
          <a:xfrm>
            <a:off x="609122" y="1790744"/>
            <a:ext cx="332232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2014888072" name="Text Placeholder 7"/>
          <p:cNvSpPr>
            <a:spLocks noGrp="1"/>
          </p:cNvSpPr>
          <p:nvPr>
            <p:ph type="body" sz="quarter" idx="13"/>
          </p:nvPr>
        </p:nvSpPr>
        <p:spPr bwMode="auto">
          <a:xfrm>
            <a:off x="609122" y="1971365"/>
            <a:ext cx="332232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preserve="1" userDrawn="1">
  <p:cSld name="4 Panel">
    <p:bg>
      <p:bgPr>
        <a:solidFill>
          <a:schemeClr val="tx1"/>
        </a:solidFill>
        <a:effectLst/>
      </p:bgPr>
    </p:bg>
    <p:spTree>
      <p:nvGrpSpPr>
        <p:cNvPr id="1" name=""/>
        <p:cNvGrpSpPr/>
        <p:nvPr/>
      </p:nvGrpSpPr>
      <p:grpSpPr bwMode="auto">
        <a:xfrm>
          <a:off x="0" y="0"/>
          <a:ext cx="0" cy="0"/>
          <a:chOff x="0" y="0"/>
          <a:chExt cx="0" cy="0"/>
        </a:xfrm>
      </p:grpSpPr>
      <p:sp>
        <p:nvSpPr>
          <p:cNvPr id="561837791" name="Title 1"/>
          <p:cNvSpPr>
            <a:spLocks noGrp="1"/>
          </p:cNvSpPr>
          <p:nvPr>
            <p:ph type="title"/>
          </p:nvPr>
        </p:nvSpPr>
        <p:spPr bwMode="auto">
          <a:xfrm>
            <a:off x="838200" y="0"/>
            <a:ext cx="10515600" cy="838200"/>
          </a:xfrm>
        </p:spPr>
        <p:txBody>
          <a:bodyPr/>
          <a:lstStyle/>
          <a:p>
            <a:pPr>
              <a:defRPr/>
            </a:pPr>
            <a:r>
              <a:rPr lang="en-US"/>
              <a:t>Click to edit Master title style</a:t>
            </a:r>
            <a:endParaRPr/>
          </a:p>
        </p:txBody>
      </p:sp>
      <p:sp>
        <p:nvSpPr>
          <p:cNvPr id="1458103467" name="Text Placeholder 7"/>
          <p:cNvSpPr>
            <a:spLocks noGrp="1"/>
          </p:cNvSpPr>
          <p:nvPr>
            <p:ph type="body" sz="quarter" idx="10"/>
          </p:nvPr>
        </p:nvSpPr>
        <p:spPr bwMode="auto">
          <a:xfrm>
            <a:off x="838200" y="829056"/>
            <a:ext cx="10515600" cy="469392"/>
          </a:xfrm>
          <a:prstGeom prst="rect">
            <a:avLst/>
          </a:prstGeom>
        </p:spPr>
        <p:txBody>
          <a:bodyPr/>
          <a:lstStyle>
            <a:lvl1pPr marL="0" indent="0" algn="ctr">
              <a:spcBef>
                <a:spcPts val="0"/>
              </a:spcBef>
              <a:buFontTx/>
              <a:buNone/>
              <a:defRPr sz="1450">
                <a:solidFill>
                  <a:schemeClr val="bg1"/>
                </a:solidFill>
                <a:latin typeface="Trebuchet MS"/>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
        <p:nvSpPr>
          <p:cNvPr id="317989561" name="Picture Placeholder 2"/>
          <p:cNvSpPr>
            <a:spLocks noGrp="1"/>
          </p:cNvSpPr>
          <p:nvPr>
            <p:ph type="pic" sz="quarter" idx="11"/>
          </p:nvPr>
        </p:nvSpPr>
        <p:spPr bwMode="auto">
          <a:xfrm>
            <a:off x="459674" y="1668868"/>
            <a:ext cx="2682240" cy="4216524"/>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825288119" name="SmartArt Placeholder 11"/>
          <p:cNvSpPr>
            <a:spLocks noGrp="1"/>
          </p:cNvSpPr>
          <p:nvPr>
            <p:ph type="dgm" sz="quarter" idx="15"/>
          </p:nvPr>
        </p:nvSpPr>
        <p:spPr bwMode="auto">
          <a:xfrm>
            <a:off x="459674" y="1672760"/>
            <a:ext cx="2682240" cy="144947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2047474485" name="Text Placeholder 7"/>
          <p:cNvSpPr>
            <a:spLocks noGrp="1"/>
          </p:cNvSpPr>
          <p:nvPr>
            <p:ph type="body" sz="quarter" idx="12" hasCustomPrompt="1"/>
          </p:nvPr>
        </p:nvSpPr>
        <p:spPr bwMode="auto">
          <a:xfrm>
            <a:off x="590058" y="1790744"/>
            <a:ext cx="24384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676505306" name="Text Placeholder 7"/>
          <p:cNvSpPr>
            <a:spLocks noGrp="1"/>
          </p:cNvSpPr>
          <p:nvPr>
            <p:ph type="body" sz="quarter" idx="13"/>
          </p:nvPr>
        </p:nvSpPr>
        <p:spPr bwMode="auto">
          <a:xfrm>
            <a:off x="590058" y="1971365"/>
            <a:ext cx="24384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2102905155" name="Picture Placeholder 2"/>
          <p:cNvSpPr>
            <a:spLocks noGrp="1"/>
          </p:cNvSpPr>
          <p:nvPr>
            <p:ph type="pic" sz="quarter" idx="16"/>
          </p:nvPr>
        </p:nvSpPr>
        <p:spPr bwMode="auto">
          <a:xfrm>
            <a:off x="3316365" y="1668868"/>
            <a:ext cx="2695909" cy="4216524"/>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337790696" name="SmartArt Placeholder 11"/>
          <p:cNvSpPr>
            <a:spLocks noGrp="1"/>
          </p:cNvSpPr>
          <p:nvPr>
            <p:ph type="dgm" sz="quarter" idx="17"/>
          </p:nvPr>
        </p:nvSpPr>
        <p:spPr bwMode="auto">
          <a:xfrm>
            <a:off x="3316365" y="1672760"/>
            <a:ext cx="2695909" cy="144947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078863701" name="Text Placeholder 7"/>
          <p:cNvSpPr>
            <a:spLocks noGrp="1"/>
          </p:cNvSpPr>
          <p:nvPr>
            <p:ph type="body" sz="quarter" idx="18" hasCustomPrompt="1"/>
          </p:nvPr>
        </p:nvSpPr>
        <p:spPr bwMode="auto">
          <a:xfrm>
            <a:off x="3446749" y="1790744"/>
            <a:ext cx="24384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330196236" name="Text Placeholder 7"/>
          <p:cNvSpPr>
            <a:spLocks noGrp="1"/>
          </p:cNvSpPr>
          <p:nvPr>
            <p:ph type="body" sz="quarter" idx="19"/>
          </p:nvPr>
        </p:nvSpPr>
        <p:spPr bwMode="auto">
          <a:xfrm>
            <a:off x="3446749" y="1971365"/>
            <a:ext cx="24384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210083967" name="Picture Placeholder 2"/>
          <p:cNvSpPr>
            <a:spLocks noGrp="1"/>
          </p:cNvSpPr>
          <p:nvPr>
            <p:ph type="pic" sz="quarter" idx="20"/>
          </p:nvPr>
        </p:nvSpPr>
        <p:spPr bwMode="auto">
          <a:xfrm>
            <a:off x="6179294" y="1668868"/>
            <a:ext cx="2682240" cy="4216524"/>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880826623" name="SmartArt Placeholder 11"/>
          <p:cNvSpPr>
            <a:spLocks noGrp="1"/>
          </p:cNvSpPr>
          <p:nvPr>
            <p:ph type="dgm" sz="quarter" idx="21"/>
          </p:nvPr>
        </p:nvSpPr>
        <p:spPr bwMode="auto">
          <a:xfrm>
            <a:off x="6179294" y="1672760"/>
            <a:ext cx="2682240" cy="144947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841028296" name="Text Placeholder 7"/>
          <p:cNvSpPr>
            <a:spLocks noGrp="1"/>
          </p:cNvSpPr>
          <p:nvPr>
            <p:ph type="body" sz="quarter" idx="22" hasCustomPrompt="1"/>
          </p:nvPr>
        </p:nvSpPr>
        <p:spPr bwMode="auto">
          <a:xfrm>
            <a:off x="6309678" y="1790744"/>
            <a:ext cx="24384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08187276" name="Text Placeholder 7"/>
          <p:cNvSpPr>
            <a:spLocks noGrp="1"/>
          </p:cNvSpPr>
          <p:nvPr>
            <p:ph type="body" sz="quarter" idx="23"/>
          </p:nvPr>
        </p:nvSpPr>
        <p:spPr bwMode="auto">
          <a:xfrm>
            <a:off x="6309678" y="1971365"/>
            <a:ext cx="24384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265750242" name="Picture Placeholder 2"/>
          <p:cNvSpPr>
            <a:spLocks noGrp="1"/>
          </p:cNvSpPr>
          <p:nvPr>
            <p:ph type="pic" sz="quarter" idx="24"/>
          </p:nvPr>
        </p:nvSpPr>
        <p:spPr bwMode="auto">
          <a:xfrm>
            <a:off x="9038138" y="1668868"/>
            <a:ext cx="2682240" cy="4216524"/>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645707161" name="SmartArt Placeholder 11"/>
          <p:cNvSpPr>
            <a:spLocks noGrp="1"/>
          </p:cNvSpPr>
          <p:nvPr>
            <p:ph type="dgm" sz="quarter" idx="25"/>
          </p:nvPr>
        </p:nvSpPr>
        <p:spPr bwMode="auto">
          <a:xfrm>
            <a:off x="9038138" y="1672760"/>
            <a:ext cx="2682240" cy="1449470"/>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645703323" name="Text Placeholder 7"/>
          <p:cNvSpPr>
            <a:spLocks noGrp="1"/>
          </p:cNvSpPr>
          <p:nvPr>
            <p:ph type="body" sz="quarter" idx="26" hasCustomPrompt="1"/>
          </p:nvPr>
        </p:nvSpPr>
        <p:spPr bwMode="auto">
          <a:xfrm>
            <a:off x="9168522" y="1790744"/>
            <a:ext cx="24384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574105058" name="Text Placeholder 7"/>
          <p:cNvSpPr>
            <a:spLocks noGrp="1"/>
          </p:cNvSpPr>
          <p:nvPr>
            <p:ph type="body" sz="quarter" idx="27"/>
          </p:nvPr>
        </p:nvSpPr>
        <p:spPr bwMode="auto">
          <a:xfrm>
            <a:off x="9168522" y="1971365"/>
            <a:ext cx="24384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preserve="1" userDrawn="1">
  <p:cSld name="4 Panel-ALT">
    <p:spTree>
      <p:nvGrpSpPr>
        <p:cNvPr id="1" name=""/>
        <p:cNvGrpSpPr/>
        <p:nvPr/>
      </p:nvGrpSpPr>
      <p:grpSpPr bwMode="auto">
        <a:xfrm>
          <a:off x="0" y="0"/>
          <a:ext cx="0" cy="0"/>
          <a:chOff x="0" y="0"/>
          <a:chExt cx="0" cy="0"/>
        </a:xfrm>
      </p:grpSpPr>
      <p:sp>
        <p:nvSpPr>
          <p:cNvPr id="2128899235" name="Title 1"/>
          <p:cNvSpPr>
            <a:spLocks noGrp="1"/>
          </p:cNvSpPr>
          <p:nvPr>
            <p:ph type="title"/>
          </p:nvPr>
        </p:nvSpPr>
        <p:spPr bwMode="auto">
          <a:xfrm>
            <a:off x="838200" y="0"/>
            <a:ext cx="10515600" cy="838200"/>
          </a:xfrm>
        </p:spPr>
        <p:txBody>
          <a:bodyPr/>
          <a:lstStyle/>
          <a:p>
            <a:pPr>
              <a:defRPr/>
            </a:pPr>
            <a:r>
              <a:rPr lang="en-US"/>
              <a:t>Click to edit Master title style</a:t>
            </a:r>
            <a:endParaRPr/>
          </a:p>
        </p:txBody>
      </p:sp>
      <p:sp>
        <p:nvSpPr>
          <p:cNvPr id="1976537955" name="Text Placeholder 7"/>
          <p:cNvSpPr>
            <a:spLocks noGrp="1"/>
          </p:cNvSpPr>
          <p:nvPr>
            <p:ph type="body" sz="quarter" idx="10"/>
          </p:nvPr>
        </p:nvSpPr>
        <p:spPr bwMode="auto">
          <a:xfrm>
            <a:off x="838200" y="829056"/>
            <a:ext cx="10515600" cy="469392"/>
          </a:xfrm>
          <a:prstGeom prst="rect">
            <a:avLst/>
          </a:prstGeom>
        </p:spPr>
        <p:txBody>
          <a:bodyPr/>
          <a:lstStyle>
            <a:lvl1pPr marL="0" indent="0" algn="ctr">
              <a:spcBef>
                <a:spcPts val="0"/>
              </a:spcBef>
              <a:buFontTx/>
              <a:buNone/>
              <a:defRPr sz="1450">
                <a:solidFill>
                  <a:schemeClr val="bg1"/>
                </a:solidFill>
                <a:latin typeface="Trebuchet MS"/>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
        <p:nvSpPr>
          <p:cNvPr id="698667028" name="Picture Placeholder 2"/>
          <p:cNvSpPr>
            <a:spLocks noGrp="1"/>
          </p:cNvSpPr>
          <p:nvPr>
            <p:ph type="pic" sz="quarter" idx="11"/>
          </p:nvPr>
        </p:nvSpPr>
        <p:spPr bwMode="auto">
          <a:xfrm>
            <a:off x="459674" y="2545168"/>
            <a:ext cx="2682240" cy="241735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747652114" name="SmartArt Placeholder 11"/>
          <p:cNvSpPr>
            <a:spLocks noGrp="1"/>
          </p:cNvSpPr>
          <p:nvPr>
            <p:ph type="dgm" sz="quarter" idx="15"/>
          </p:nvPr>
        </p:nvSpPr>
        <p:spPr bwMode="auto">
          <a:xfrm>
            <a:off x="459674" y="2545168"/>
            <a:ext cx="2682240" cy="102281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048467861" name="Text Placeholder 7"/>
          <p:cNvSpPr>
            <a:spLocks noGrp="1"/>
          </p:cNvSpPr>
          <p:nvPr>
            <p:ph type="body" sz="quarter" idx="12" hasCustomPrompt="1"/>
          </p:nvPr>
        </p:nvSpPr>
        <p:spPr bwMode="auto">
          <a:xfrm>
            <a:off x="590058" y="2667044"/>
            <a:ext cx="24384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983127643" name="Text Placeholder 7"/>
          <p:cNvSpPr>
            <a:spLocks noGrp="1"/>
          </p:cNvSpPr>
          <p:nvPr>
            <p:ph type="body" sz="quarter" idx="13"/>
          </p:nvPr>
        </p:nvSpPr>
        <p:spPr bwMode="auto">
          <a:xfrm>
            <a:off x="590058" y="2847665"/>
            <a:ext cx="24384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897807006" name="Picture Placeholder 2"/>
          <p:cNvSpPr>
            <a:spLocks noGrp="1"/>
          </p:cNvSpPr>
          <p:nvPr>
            <p:ph type="pic" sz="quarter" idx="16"/>
          </p:nvPr>
        </p:nvSpPr>
        <p:spPr bwMode="auto">
          <a:xfrm>
            <a:off x="3316166" y="2545168"/>
            <a:ext cx="2696108" cy="241735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472343196" name="SmartArt Placeholder 11"/>
          <p:cNvSpPr>
            <a:spLocks noGrp="1"/>
          </p:cNvSpPr>
          <p:nvPr>
            <p:ph type="dgm" sz="quarter" idx="17"/>
          </p:nvPr>
        </p:nvSpPr>
        <p:spPr bwMode="auto">
          <a:xfrm>
            <a:off x="3316165" y="2545168"/>
            <a:ext cx="2696108" cy="1022815"/>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751582821" name="Text Placeholder 7"/>
          <p:cNvSpPr>
            <a:spLocks noGrp="1"/>
          </p:cNvSpPr>
          <p:nvPr>
            <p:ph type="body" sz="quarter" idx="18" hasCustomPrompt="1"/>
          </p:nvPr>
        </p:nvSpPr>
        <p:spPr bwMode="auto">
          <a:xfrm>
            <a:off x="3449924" y="2667044"/>
            <a:ext cx="24384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602630010" name="Text Placeholder 7"/>
          <p:cNvSpPr>
            <a:spLocks noGrp="1"/>
          </p:cNvSpPr>
          <p:nvPr>
            <p:ph type="body" sz="quarter" idx="19"/>
          </p:nvPr>
        </p:nvSpPr>
        <p:spPr bwMode="auto">
          <a:xfrm>
            <a:off x="3449924" y="2847665"/>
            <a:ext cx="24384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502117955" name="Picture Placeholder 2"/>
          <p:cNvSpPr>
            <a:spLocks noGrp="1"/>
          </p:cNvSpPr>
          <p:nvPr>
            <p:ph type="pic" sz="quarter" idx="20"/>
          </p:nvPr>
        </p:nvSpPr>
        <p:spPr bwMode="auto">
          <a:xfrm>
            <a:off x="6179294" y="2545168"/>
            <a:ext cx="2682240" cy="241735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563678791" name="SmartArt Placeholder 11"/>
          <p:cNvSpPr>
            <a:spLocks noGrp="1"/>
          </p:cNvSpPr>
          <p:nvPr>
            <p:ph type="dgm" sz="quarter" idx="21"/>
          </p:nvPr>
        </p:nvSpPr>
        <p:spPr bwMode="auto">
          <a:xfrm>
            <a:off x="6179294" y="2545168"/>
            <a:ext cx="2682240" cy="102281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871365181" name="Text Placeholder 7"/>
          <p:cNvSpPr>
            <a:spLocks noGrp="1"/>
          </p:cNvSpPr>
          <p:nvPr>
            <p:ph type="body" sz="quarter" idx="22" hasCustomPrompt="1"/>
          </p:nvPr>
        </p:nvSpPr>
        <p:spPr bwMode="auto">
          <a:xfrm>
            <a:off x="6309678" y="2667044"/>
            <a:ext cx="24384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143128589" name="Text Placeholder 7"/>
          <p:cNvSpPr>
            <a:spLocks noGrp="1"/>
          </p:cNvSpPr>
          <p:nvPr>
            <p:ph type="body" sz="quarter" idx="23"/>
          </p:nvPr>
        </p:nvSpPr>
        <p:spPr bwMode="auto">
          <a:xfrm>
            <a:off x="6309678" y="2847665"/>
            <a:ext cx="24384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860904800" name="Picture Placeholder 2"/>
          <p:cNvSpPr>
            <a:spLocks noGrp="1"/>
          </p:cNvSpPr>
          <p:nvPr>
            <p:ph type="pic" sz="quarter" idx="24"/>
          </p:nvPr>
        </p:nvSpPr>
        <p:spPr bwMode="auto">
          <a:xfrm>
            <a:off x="9038138" y="2545168"/>
            <a:ext cx="2682240" cy="241735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372386196" name="SmartArt Placeholder 11"/>
          <p:cNvSpPr>
            <a:spLocks noGrp="1"/>
          </p:cNvSpPr>
          <p:nvPr>
            <p:ph type="dgm" sz="quarter" idx="25"/>
          </p:nvPr>
        </p:nvSpPr>
        <p:spPr bwMode="auto">
          <a:xfrm>
            <a:off x="9038138" y="2545168"/>
            <a:ext cx="2682240" cy="102281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761024961" name="Text Placeholder 7"/>
          <p:cNvSpPr>
            <a:spLocks noGrp="1"/>
          </p:cNvSpPr>
          <p:nvPr>
            <p:ph type="body" sz="quarter" idx="26" hasCustomPrompt="1"/>
          </p:nvPr>
        </p:nvSpPr>
        <p:spPr bwMode="auto">
          <a:xfrm>
            <a:off x="9168522" y="2667044"/>
            <a:ext cx="24384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813129044" name="Text Placeholder 7"/>
          <p:cNvSpPr>
            <a:spLocks noGrp="1"/>
          </p:cNvSpPr>
          <p:nvPr>
            <p:ph type="body" sz="quarter" idx="27"/>
          </p:nvPr>
        </p:nvSpPr>
        <p:spPr bwMode="auto">
          <a:xfrm>
            <a:off x="9168522" y="2847665"/>
            <a:ext cx="24384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preserve="1" userDrawn="1">
  <p:cSld name="5 Panel">
    <p:spTree>
      <p:nvGrpSpPr>
        <p:cNvPr id="1" name=""/>
        <p:cNvGrpSpPr/>
        <p:nvPr/>
      </p:nvGrpSpPr>
      <p:grpSpPr bwMode="auto">
        <a:xfrm>
          <a:off x="0" y="0"/>
          <a:ext cx="0" cy="0"/>
          <a:chOff x="0" y="0"/>
          <a:chExt cx="0" cy="0"/>
        </a:xfrm>
      </p:grpSpPr>
      <p:sp>
        <p:nvSpPr>
          <p:cNvPr id="2008953561" name="Picture Placeholder 2"/>
          <p:cNvSpPr>
            <a:spLocks noGrp="1"/>
          </p:cNvSpPr>
          <p:nvPr>
            <p:ph type="pic" sz="quarter" idx="24"/>
          </p:nvPr>
        </p:nvSpPr>
        <p:spPr bwMode="auto">
          <a:xfrm>
            <a:off x="8084114" y="1668868"/>
            <a:ext cx="3636264"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854807557" name="SmartArt Placeholder 11"/>
          <p:cNvSpPr>
            <a:spLocks noGrp="1"/>
          </p:cNvSpPr>
          <p:nvPr>
            <p:ph type="dgm" sz="quarter" idx="25"/>
          </p:nvPr>
        </p:nvSpPr>
        <p:spPr bwMode="auto">
          <a:xfrm>
            <a:off x="8084114" y="1668868"/>
            <a:ext cx="3636264"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231669542" name="Text Placeholder 7"/>
          <p:cNvSpPr>
            <a:spLocks noGrp="1"/>
          </p:cNvSpPr>
          <p:nvPr>
            <p:ph type="body" sz="quarter" idx="26" hasCustomPrompt="1"/>
          </p:nvPr>
        </p:nvSpPr>
        <p:spPr bwMode="auto">
          <a:xfrm>
            <a:off x="8231551" y="1790744"/>
            <a:ext cx="332232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623051837" name="Text Placeholder 7"/>
          <p:cNvSpPr>
            <a:spLocks noGrp="1"/>
          </p:cNvSpPr>
          <p:nvPr>
            <p:ph type="body" sz="quarter" idx="27"/>
          </p:nvPr>
        </p:nvSpPr>
        <p:spPr bwMode="auto">
          <a:xfrm>
            <a:off x="8231551" y="1971365"/>
            <a:ext cx="332232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030946759" name="Picture Placeholder 2"/>
          <p:cNvSpPr>
            <a:spLocks noGrp="1"/>
          </p:cNvSpPr>
          <p:nvPr>
            <p:ph type="pic" sz="quarter" idx="20"/>
          </p:nvPr>
        </p:nvSpPr>
        <p:spPr bwMode="auto">
          <a:xfrm>
            <a:off x="4270817" y="1668868"/>
            <a:ext cx="3636264"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2142176368" name="SmartArt Placeholder 11"/>
          <p:cNvSpPr>
            <a:spLocks noGrp="1"/>
          </p:cNvSpPr>
          <p:nvPr>
            <p:ph type="dgm" sz="quarter" idx="21"/>
          </p:nvPr>
        </p:nvSpPr>
        <p:spPr bwMode="auto">
          <a:xfrm>
            <a:off x="4270817" y="1668868"/>
            <a:ext cx="3636264"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469804504" name="Text Placeholder 7"/>
          <p:cNvSpPr>
            <a:spLocks noGrp="1"/>
          </p:cNvSpPr>
          <p:nvPr>
            <p:ph type="body" sz="quarter" idx="22" hasCustomPrompt="1"/>
          </p:nvPr>
        </p:nvSpPr>
        <p:spPr bwMode="auto">
          <a:xfrm>
            <a:off x="4420265" y="1790744"/>
            <a:ext cx="332232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249547138" name="Text Placeholder 7"/>
          <p:cNvSpPr>
            <a:spLocks noGrp="1"/>
          </p:cNvSpPr>
          <p:nvPr>
            <p:ph type="body" sz="quarter" idx="23"/>
          </p:nvPr>
        </p:nvSpPr>
        <p:spPr bwMode="auto">
          <a:xfrm>
            <a:off x="4420265" y="1971365"/>
            <a:ext cx="332232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93167823" name="Title 1"/>
          <p:cNvSpPr>
            <a:spLocks noGrp="1"/>
          </p:cNvSpPr>
          <p:nvPr>
            <p:ph type="title"/>
          </p:nvPr>
        </p:nvSpPr>
        <p:spPr bwMode="auto">
          <a:xfrm>
            <a:off x="838200" y="0"/>
            <a:ext cx="10515600" cy="838200"/>
          </a:xfrm>
        </p:spPr>
        <p:txBody>
          <a:bodyPr/>
          <a:lstStyle/>
          <a:p>
            <a:pPr>
              <a:defRPr/>
            </a:pPr>
            <a:r>
              <a:rPr lang="en-US"/>
              <a:t>Click to edit Master title style</a:t>
            </a:r>
            <a:endParaRPr/>
          </a:p>
        </p:txBody>
      </p:sp>
      <p:sp>
        <p:nvSpPr>
          <p:cNvPr id="2089798294" name="Text Placeholder 7"/>
          <p:cNvSpPr>
            <a:spLocks noGrp="1"/>
          </p:cNvSpPr>
          <p:nvPr>
            <p:ph type="body" sz="quarter" idx="10"/>
          </p:nvPr>
        </p:nvSpPr>
        <p:spPr bwMode="auto">
          <a:xfrm>
            <a:off x="838200" y="829056"/>
            <a:ext cx="10515600" cy="469392"/>
          </a:xfrm>
          <a:prstGeom prst="rect">
            <a:avLst/>
          </a:prstGeom>
        </p:spPr>
        <p:txBody>
          <a:bodyPr/>
          <a:lstStyle>
            <a:lvl1pPr marL="0" indent="0" algn="ctr">
              <a:spcBef>
                <a:spcPts val="0"/>
              </a:spcBef>
              <a:buFontTx/>
              <a:buNone/>
              <a:defRPr sz="1450">
                <a:solidFill>
                  <a:schemeClr val="bg1"/>
                </a:solidFill>
                <a:latin typeface="Trebuchet MS"/>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
        <p:nvSpPr>
          <p:cNvPr id="1233613636" name="Picture Placeholder 2"/>
          <p:cNvSpPr>
            <a:spLocks noGrp="1"/>
          </p:cNvSpPr>
          <p:nvPr>
            <p:ph type="pic" sz="quarter" idx="11"/>
          </p:nvPr>
        </p:nvSpPr>
        <p:spPr bwMode="auto">
          <a:xfrm>
            <a:off x="459674" y="1668868"/>
            <a:ext cx="3636264"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226588061" name="SmartArt Placeholder 11"/>
          <p:cNvSpPr>
            <a:spLocks noGrp="1"/>
          </p:cNvSpPr>
          <p:nvPr>
            <p:ph type="dgm" sz="quarter" idx="15"/>
          </p:nvPr>
        </p:nvSpPr>
        <p:spPr bwMode="auto">
          <a:xfrm>
            <a:off x="459674" y="1668868"/>
            <a:ext cx="3636264"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097123551" name="Text Placeholder 7"/>
          <p:cNvSpPr>
            <a:spLocks noGrp="1"/>
          </p:cNvSpPr>
          <p:nvPr>
            <p:ph type="body" sz="quarter" idx="12" hasCustomPrompt="1"/>
          </p:nvPr>
        </p:nvSpPr>
        <p:spPr bwMode="auto">
          <a:xfrm>
            <a:off x="609122" y="1790744"/>
            <a:ext cx="332232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581999652" name="Text Placeholder 7"/>
          <p:cNvSpPr>
            <a:spLocks noGrp="1"/>
          </p:cNvSpPr>
          <p:nvPr>
            <p:ph type="body" sz="quarter" idx="13"/>
          </p:nvPr>
        </p:nvSpPr>
        <p:spPr bwMode="auto">
          <a:xfrm>
            <a:off x="609122" y="1971365"/>
            <a:ext cx="332232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768646368" name="Picture Placeholder 2"/>
          <p:cNvSpPr>
            <a:spLocks noGrp="1"/>
          </p:cNvSpPr>
          <p:nvPr>
            <p:ph type="pic" sz="quarter" idx="28"/>
          </p:nvPr>
        </p:nvSpPr>
        <p:spPr bwMode="auto">
          <a:xfrm>
            <a:off x="2369832" y="3868085"/>
            <a:ext cx="3636264"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843108655" name="SmartArt Placeholder 11"/>
          <p:cNvSpPr>
            <a:spLocks noGrp="1"/>
          </p:cNvSpPr>
          <p:nvPr>
            <p:ph type="dgm" sz="quarter" idx="29"/>
          </p:nvPr>
        </p:nvSpPr>
        <p:spPr bwMode="auto">
          <a:xfrm>
            <a:off x="2369832" y="3868085"/>
            <a:ext cx="3636264"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814443499" name="Text Placeholder 7"/>
          <p:cNvSpPr>
            <a:spLocks noGrp="1"/>
          </p:cNvSpPr>
          <p:nvPr>
            <p:ph type="body" sz="quarter" idx="30" hasCustomPrompt="1"/>
          </p:nvPr>
        </p:nvSpPr>
        <p:spPr bwMode="auto">
          <a:xfrm>
            <a:off x="2519280" y="3989961"/>
            <a:ext cx="332232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790019346" name="Text Placeholder 7"/>
          <p:cNvSpPr>
            <a:spLocks noGrp="1"/>
          </p:cNvSpPr>
          <p:nvPr>
            <p:ph type="body" sz="quarter" idx="31"/>
          </p:nvPr>
        </p:nvSpPr>
        <p:spPr bwMode="auto">
          <a:xfrm>
            <a:off x="2519280" y="4170581"/>
            <a:ext cx="332232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473664330" name="Picture Placeholder 2"/>
          <p:cNvSpPr>
            <a:spLocks noGrp="1"/>
          </p:cNvSpPr>
          <p:nvPr>
            <p:ph type="pic" sz="quarter" idx="32"/>
          </p:nvPr>
        </p:nvSpPr>
        <p:spPr bwMode="auto">
          <a:xfrm>
            <a:off x="6172900" y="3868085"/>
            <a:ext cx="3636264"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872128145" name="SmartArt Placeholder 11"/>
          <p:cNvSpPr>
            <a:spLocks noGrp="1"/>
          </p:cNvSpPr>
          <p:nvPr>
            <p:ph type="dgm" sz="quarter" idx="33"/>
          </p:nvPr>
        </p:nvSpPr>
        <p:spPr bwMode="auto">
          <a:xfrm>
            <a:off x="6172900" y="3868085"/>
            <a:ext cx="3636264"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358851040" name="Text Placeholder 7"/>
          <p:cNvSpPr>
            <a:spLocks noGrp="1"/>
          </p:cNvSpPr>
          <p:nvPr>
            <p:ph type="body" sz="quarter" idx="34" hasCustomPrompt="1"/>
          </p:nvPr>
        </p:nvSpPr>
        <p:spPr bwMode="auto">
          <a:xfrm>
            <a:off x="6322349" y="3989961"/>
            <a:ext cx="332232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496129901" name="Text Placeholder 7"/>
          <p:cNvSpPr>
            <a:spLocks noGrp="1"/>
          </p:cNvSpPr>
          <p:nvPr>
            <p:ph type="body" sz="quarter" idx="35"/>
          </p:nvPr>
        </p:nvSpPr>
        <p:spPr bwMode="auto">
          <a:xfrm>
            <a:off x="6322349" y="4170581"/>
            <a:ext cx="332232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preserve="1" userDrawn="1">
  <p:cSld name="6 Panel">
    <p:spTree>
      <p:nvGrpSpPr>
        <p:cNvPr id="1" name=""/>
        <p:cNvGrpSpPr/>
        <p:nvPr/>
      </p:nvGrpSpPr>
      <p:grpSpPr bwMode="auto">
        <a:xfrm>
          <a:off x="0" y="0"/>
          <a:ext cx="0" cy="0"/>
          <a:chOff x="0" y="0"/>
          <a:chExt cx="0" cy="0"/>
        </a:xfrm>
      </p:grpSpPr>
      <p:sp>
        <p:nvSpPr>
          <p:cNvPr id="1898555403" name="Picture Placeholder 2"/>
          <p:cNvSpPr>
            <a:spLocks noGrp="1"/>
          </p:cNvSpPr>
          <p:nvPr>
            <p:ph type="pic" sz="quarter" idx="24"/>
          </p:nvPr>
        </p:nvSpPr>
        <p:spPr bwMode="auto">
          <a:xfrm>
            <a:off x="8084114" y="1668868"/>
            <a:ext cx="3636264"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447820007" name="SmartArt Placeholder 11"/>
          <p:cNvSpPr>
            <a:spLocks noGrp="1"/>
          </p:cNvSpPr>
          <p:nvPr>
            <p:ph type="dgm" sz="quarter" idx="25"/>
          </p:nvPr>
        </p:nvSpPr>
        <p:spPr bwMode="auto">
          <a:xfrm>
            <a:off x="8084114" y="1668868"/>
            <a:ext cx="3636264"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821512497" name="Text Placeholder 7"/>
          <p:cNvSpPr>
            <a:spLocks noGrp="1"/>
          </p:cNvSpPr>
          <p:nvPr>
            <p:ph type="body" sz="quarter" idx="26" hasCustomPrompt="1"/>
          </p:nvPr>
        </p:nvSpPr>
        <p:spPr bwMode="auto">
          <a:xfrm>
            <a:off x="8231551" y="1790744"/>
            <a:ext cx="332232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5182331" name="Text Placeholder 7"/>
          <p:cNvSpPr>
            <a:spLocks noGrp="1"/>
          </p:cNvSpPr>
          <p:nvPr>
            <p:ph type="body" sz="quarter" idx="27"/>
          </p:nvPr>
        </p:nvSpPr>
        <p:spPr bwMode="auto">
          <a:xfrm>
            <a:off x="8231551" y="1971365"/>
            <a:ext cx="332232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182787738" name="Picture Placeholder 2"/>
          <p:cNvSpPr>
            <a:spLocks noGrp="1"/>
          </p:cNvSpPr>
          <p:nvPr>
            <p:ph type="pic" sz="quarter" idx="20"/>
          </p:nvPr>
        </p:nvSpPr>
        <p:spPr bwMode="auto">
          <a:xfrm>
            <a:off x="4270817" y="1668868"/>
            <a:ext cx="3636264"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702768411" name="SmartArt Placeholder 11"/>
          <p:cNvSpPr>
            <a:spLocks noGrp="1"/>
          </p:cNvSpPr>
          <p:nvPr>
            <p:ph type="dgm" sz="quarter" idx="21"/>
          </p:nvPr>
        </p:nvSpPr>
        <p:spPr bwMode="auto">
          <a:xfrm>
            <a:off x="4270817" y="1668868"/>
            <a:ext cx="3636264"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001795572" name="Text Placeholder 7"/>
          <p:cNvSpPr>
            <a:spLocks noGrp="1"/>
          </p:cNvSpPr>
          <p:nvPr>
            <p:ph type="body" sz="quarter" idx="22" hasCustomPrompt="1"/>
          </p:nvPr>
        </p:nvSpPr>
        <p:spPr bwMode="auto">
          <a:xfrm>
            <a:off x="4420265" y="1790744"/>
            <a:ext cx="332232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05572236" name="Text Placeholder 7"/>
          <p:cNvSpPr>
            <a:spLocks noGrp="1"/>
          </p:cNvSpPr>
          <p:nvPr>
            <p:ph type="body" sz="quarter" idx="23"/>
          </p:nvPr>
        </p:nvSpPr>
        <p:spPr bwMode="auto">
          <a:xfrm>
            <a:off x="4420265" y="1971365"/>
            <a:ext cx="332232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808486760" name="Title 1"/>
          <p:cNvSpPr>
            <a:spLocks noGrp="1"/>
          </p:cNvSpPr>
          <p:nvPr>
            <p:ph type="title"/>
          </p:nvPr>
        </p:nvSpPr>
        <p:spPr bwMode="auto">
          <a:xfrm>
            <a:off x="838200" y="0"/>
            <a:ext cx="10515600" cy="838200"/>
          </a:xfrm>
        </p:spPr>
        <p:txBody>
          <a:bodyPr/>
          <a:lstStyle/>
          <a:p>
            <a:pPr>
              <a:defRPr/>
            </a:pPr>
            <a:r>
              <a:rPr lang="en-US"/>
              <a:t>Click to edit Master title style</a:t>
            </a:r>
            <a:endParaRPr/>
          </a:p>
        </p:txBody>
      </p:sp>
      <p:sp>
        <p:nvSpPr>
          <p:cNvPr id="1072118391" name="Text Placeholder 7"/>
          <p:cNvSpPr>
            <a:spLocks noGrp="1"/>
          </p:cNvSpPr>
          <p:nvPr>
            <p:ph type="body" sz="quarter" idx="10"/>
          </p:nvPr>
        </p:nvSpPr>
        <p:spPr bwMode="auto">
          <a:xfrm>
            <a:off x="838200" y="829056"/>
            <a:ext cx="10515600" cy="469392"/>
          </a:xfrm>
          <a:prstGeom prst="rect">
            <a:avLst/>
          </a:prstGeom>
        </p:spPr>
        <p:txBody>
          <a:bodyPr/>
          <a:lstStyle>
            <a:lvl1pPr marL="0" indent="0" algn="ctr">
              <a:spcBef>
                <a:spcPts val="0"/>
              </a:spcBef>
              <a:buFontTx/>
              <a:buNone/>
              <a:defRPr sz="1450">
                <a:solidFill>
                  <a:schemeClr val="bg1"/>
                </a:solidFill>
                <a:latin typeface="Trebuchet MS"/>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
        <p:nvSpPr>
          <p:cNvPr id="1553111707" name="Picture Placeholder 2"/>
          <p:cNvSpPr>
            <a:spLocks noGrp="1"/>
          </p:cNvSpPr>
          <p:nvPr>
            <p:ph type="pic" sz="quarter" idx="11"/>
          </p:nvPr>
        </p:nvSpPr>
        <p:spPr bwMode="auto">
          <a:xfrm>
            <a:off x="459674" y="1668868"/>
            <a:ext cx="3636264"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2032517493" name="SmartArt Placeholder 11"/>
          <p:cNvSpPr>
            <a:spLocks noGrp="1"/>
          </p:cNvSpPr>
          <p:nvPr>
            <p:ph type="dgm" sz="quarter" idx="15"/>
          </p:nvPr>
        </p:nvSpPr>
        <p:spPr bwMode="auto">
          <a:xfrm>
            <a:off x="459674" y="1668868"/>
            <a:ext cx="3636264"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979366735" name="Text Placeholder 7"/>
          <p:cNvSpPr>
            <a:spLocks noGrp="1"/>
          </p:cNvSpPr>
          <p:nvPr>
            <p:ph type="body" sz="quarter" idx="12" hasCustomPrompt="1"/>
          </p:nvPr>
        </p:nvSpPr>
        <p:spPr bwMode="auto">
          <a:xfrm>
            <a:off x="609122" y="1790744"/>
            <a:ext cx="332232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694130366" name="Text Placeholder 7"/>
          <p:cNvSpPr>
            <a:spLocks noGrp="1"/>
          </p:cNvSpPr>
          <p:nvPr>
            <p:ph type="body" sz="quarter" idx="13"/>
          </p:nvPr>
        </p:nvSpPr>
        <p:spPr bwMode="auto">
          <a:xfrm>
            <a:off x="609122" y="1971365"/>
            <a:ext cx="332232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672787638" name="Picture Placeholder 2"/>
          <p:cNvSpPr>
            <a:spLocks noGrp="1"/>
          </p:cNvSpPr>
          <p:nvPr>
            <p:ph type="pic" sz="quarter" idx="28"/>
          </p:nvPr>
        </p:nvSpPr>
        <p:spPr bwMode="auto">
          <a:xfrm>
            <a:off x="459674" y="3868085"/>
            <a:ext cx="3636264"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627652715" name="SmartArt Placeholder 11"/>
          <p:cNvSpPr>
            <a:spLocks noGrp="1"/>
          </p:cNvSpPr>
          <p:nvPr>
            <p:ph type="dgm" sz="quarter" idx="29"/>
          </p:nvPr>
        </p:nvSpPr>
        <p:spPr bwMode="auto">
          <a:xfrm>
            <a:off x="459674" y="3868085"/>
            <a:ext cx="3636264"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2004387805" name="Text Placeholder 7"/>
          <p:cNvSpPr>
            <a:spLocks noGrp="1"/>
          </p:cNvSpPr>
          <p:nvPr>
            <p:ph type="body" sz="quarter" idx="30" hasCustomPrompt="1"/>
          </p:nvPr>
        </p:nvSpPr>
        <p:spPr bwMode="auto">
          <a:xfrm>
            <a:off x="609122" y="3989961"/>
            <a:ext cx="332232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356905784" name="Text Placeholder 7"/>
          <p:cNvSpPr>
            <a:spLocks noGrp="1"/>
          </p:cNvSpPr>
          <p:nvPr>
            <p:ph type="body" sz="quarter" idx="31"/>
          </p:nvPr>
        </p:nvSpPr>
        <p:spPr bwMode="auto">
          <a:xfrm>
            <a:off x="609122" y="4170581"/>
            <a:ext cx="332232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195068876" name="Picture Placeholder 2"/>
          <p:cNvSpPr>
            <a:spLocks noGrp="1"/>
          </p:cNvSpPr>
          <p:nvPr>
            <p:ph type="pic" sz="quarter" idx="32"/>
          </p:nvPr>
        </p:nvSpPr>
        <p:spPr bwMode="auto">
          <a:xfrm>
            <a:off x="4267798" y="3868085"/>
            <a:ext cx="3636264"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929840627" name="SmartArt Placeholder 11"/>
          <p:cNvSpPr>
            <a:spLocks noGrp="1"/>
          </p:cNvSpPr>
          <p:nvPr>
            <p:ph type="dgm" sz="quarter" idx="33"/>
          </p:nvPr>
        </p:nvSpPr>
        <p:spPr bwMode="auto">
          <a:xfrm>
            <a:off x="4267798" y="3868085"/>
            <a:ext cx="3636264"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384640319" name="Text Placeholder 7"/>
          <p:cNvSpPr>
            <a:spLocks noGrp="1"/>
          </p:cNvSpPr>
          <p:nvPr>
            <p:ph type="body" sz="quarter" idx="34" hasCustomPrompt="1"/>
          </p:nvPr>
        </p:nvSpPr>
        <p:spPr bwMode="auto">
          <a:xfrm>
            <a:off x="4417246" y="3989961"/>
            <a:ext cx="332232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326815675" name="Text Placeholder 7"/>
          <p:cNvSpPr>
            <a:spLocks noGrp="1"/>
          </p:cNvSpPr>
          <p:nvPr>
            <p:ph type="body" sz="quarter" idx="35"/>
          </p:nvPr>
        </p:nvSpPr>
        <p:spPr bwMode="auto">
          <a:xfrm>
            <a:off x="4417246" y="4170581"/>
            <a:ext cx="332232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150866106" name="Picture Placeholder 2"/>
          <p:cNvSpPr>
            <a:spLocks noGrp="1"/>
          </p:cNvSpPr>
          <p:nvPr>
            <p:ph type="pic" sz="quarter" idx="36"/>
          </p:nvPr>
        </p:nvSpPr>
        <p:spPr bwMode="auto">
          <a:xfrm>
            <a:off x="8084114" y="3868085"/>
            <a:ext cx="3636264"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802327497" name="SmartArt Placeholder 11"/>
          <p:cNvSpPr>
            <a:spLocks noGrp="1"/>
          </p:cNvSpPr>
          <p:nvPr>
            <p:ph type="dgm" sz="quarter" idx="37"/>
          </p:nvPr>
        </p:nvSpPr>
        <p:spPr bwMode="auto">
          <a:xfrm>
            <a:off x="8084114" y="3868085"/>
            <a:ext cx="3636264"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477819496" name="Text Placeholder 7"/>
          <p:cNvSpPr>
            <a:spLocks noGrp="1"/>
          </p:cNvSpPr>
          <p:nvPr>
            <p:ph type="body" sz="quarter" idx="38" hasCustomPrompt="1"/>
          </p:nvPr>
        </p:nvSpPr>
        <p:spPr bwMode="auto">
          <a:xfrm>
            <a:off x="8233265" y="3989961"/>
            <a:ext cx="332232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410131582" name="Text Placeholder 7"/>
          <p:cNvSpPr>
            <a:spLocks noGrp="1"/>
          </p:cNvSpPr>
          <p:nvPr>
            <p:ph type="body" sz="quarter" idx="39"/>
          </p:nvPr>
        </p:nvSpPr>
        <p:spPr bwMode="auto">
          <a:xfrm>
            <a:off x="8233265" y="4170581"/>
            <a:ext cx="332232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preserve="1" userDrawn="1">
  <p:cSld name="7 Panel">
    <p:spTree>
      <p:nvGrpSpPr>
        <p:cNvPr id="1" name=""/>
        <p:cNvGrpSpPr/>
        <p:nvPr/>
      </p:nvGrpSpPr>
      <p:grpSpPr bwMode="auto">
        <a:xfrm>
          <a:off x="0" y="0"/>
          <a:ext cx="0" cy="0"/>
          <a:chOff x="0" y="0"/>
          <a:chExt cx="0" cy="0"/>
        </a:xfrm>
      </p:grpSpPr>
      <p:sp>
        <p:nvSpPr>
          <p:cNvPr id="619146562" name="Title 1"/>
          <p:cNvSpPr>
            <a:spLocks noGrp="1"/>
          </p:cNvSpPr>
          <p:nvPr>
            <p:ph type="title"/>
          </p:nvPr>
        </p:nvSpPr>
        <p:spPr bwMode="auto">
          <a:xfrm>
            <a:off x="838200" y="0"/>
            <a:ext cx="10515600" cy="838200"/>
          </a:xfrm>
        </p:spPr>
        <p:txBody>
          <a:bodyPr/>
          <a:lstStyle/>
          <a:p>
            <a:pPr>
              <a:defRPr/>
            </a:pPr>
            <a:r>
              <a:rPr lang="en-US"/>
              <a:t>Click to edit Master title style</a:t>
            </a:r>
            <a:endParaRPr/>
          </a:p>
        </p:txBody>
      </p:sp>
      <p:sp>
        <p:nvSpPr>
          <p:cNvPr id="506354500" name="Text Placeholder 7"/>
          <p:cNvSpPr>
            <a:spLocks noGrp="1"/>
          </p:cNvSpPr>
          <p:nvPr>
            <p:ph type="body" sz="quarter" idx="10"/>
          </p:nvPr>
        </p:nvSpPr>
        <p:spPr bwMode="auto">
          <a:xfrm>
            <a:off x="838200" y="829056"/>
            <a:ext cx="10515600" cy="469392"/>
          </a:xfrm>
          <a:prstGeom prst="rect">
            <a:avLst/>
          </a:prstGeom>
        </p:spPr>
        <p:txBody>
          <a:bodyPr/>
          <a:lstStyle>
            <a:lvl1pPr marL="0" indent="0" algn="ctr">
              <a:spcBef>
                <a:spcPts val="0"/>
              </a:spcBef>
              <a:buFontTx/>
              <a:buNone/>
              <a:defRPr sz="1450">
                <a:solidFill>
                  <a:schemeClr val="bg1"/>
                </a:solidFill>
                <a:latin typeface="Trebuchet MS"/>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
        <p:nvSpPr>
          <p:cNvPr id="1773383289" name="Picture Placeholder 2"/>
          <p:cNvSpPr>
            <a:spLocks noGrp="1"/>
          </p:cNvSpPr>
          <p:nvPr>
            <p:ph type="pic" sz="quarter" idx="11"/>
          </p:nvPr>
        </p:nvSpPr>
        <p:spPr bwMode="auto">
          <a:xfrm>
            <a:off x="459674" y="1668868"/>
            <a:ext cx="2682240"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319581853" name="SmartArt Placeholder 11"/>
          <p:cNvSpPr>
            <a:spLocks noGrp="1"/>
          </p:cNvSpPr>
          <p:nvPr>
            <p:ph type="dgm" sz="quarter" idx="15"/>
          </p:nvPr>
        </p:nvSpPr>
        <p:spPr bwMode="auto">
          <a:xfrm>
            <a:off x="459674" y="1668868"/>
            <a:ext cx="2682240" cy="102281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382831259" name="Text Placeholder 7"/>
          <p:cNvSpPr>
            <a:spLocks noGrp="1"/>
          </p:cNvSpPr>
          <p:nvPr>
            <p:ph type="body" sz="quarter" idx="12" hasCustomPrompt="1"/>
          </p:nvPr>
        </p:nvSpPr>
        <p:spPr bwMode="auto">
          <a:xfrm>
            <a:off x="590058" y="1790744"/>
            <a:ext cx="24384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675262335" name="Text Placeholder 7"/>
          <p:cNvSpPr>
            <a:spLocks noGrp="1"/>
          </p:cNvSpPr>
          <p:nvPr>
            <p:ph type="body" sz="quarter" idx="13"/>
          </p:nvPr>
        </p:nvSpPr>
        <p:spPr bwMode="auto">
          <a:xfrm>
            <a:off x="590058" y="1971365"/>
            <a:ext cx="24384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69467918" name="Picture Placeholder 2"/>
          <p:cNvSpPr>
            <a:spLocks noGrp="1"/>
          </p:cNvSpPr>
          <p:nvPr>
            <p:ph type="pic" sz="quarter" idx="16"/>
          </p:nvPr>
        </p:nvSpPr>
        <p:spPr bwMode="auto">
          <a:xfrm>
            <a:off x="3316365" y="1668868"/>
            <a:ext cx="2682240"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096535684" name="SmartArt Placeholder 11"/>
          <p:cNvSpPr>
            <a:spLocks noGrp="1"/>
          </p:cNvSpPr>
          <p:nvPr>
            <p:ph type="dgm" sz="quarter" idx="17"/>
          </p:nvPr>
        </p:nvSpPr>
        <p:spPr bwMode="auto">
          <a:xfrm>
            <a:off x="3316365" y="1668869"/>
            <a:ext cx="2682240" cy="1022815"/>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944832934" name="Text Placeholder 7"/>
          <p:cNvSpPr>
            <a:spLocks noGrp="1"/>
          </p:cNvSpPr>
          <p:nvPr>
            <p:ph type="body" sz="quarter" idx="18" hasCustomPrompt="1"/>
          </p:nvPr>
        </p:nvSpPr>
        <p:spPr bwMode="auto">
          <a:xfrm>
            <a:off x="3446749" y="1790744"/>
            <a:ext cx="24384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174495273" name="Text Placeholder 7"/>
          <p:cNvSpPr>
            <a:spLocks noGrp="1"/>
          </p:cNvSpPr>
          <p:nvPr>
            <p:ph type="body" sz="quarter" idx="19"/>
          </p:nvPr>
        </p:nvSpPr>
        <p:spPr bwMode="auto">
          <a:xfrm>
            <a:off x="3446749" y="1971365"/>
            <a:ext cx="24384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830697716" name="Picture Placeholder 2"/>
          <p:cNvSpPr>
            <a:spLocks noGrp="1"/>
          </p:cNvSpPr>
          <p:nvPr>
            <p:ph type="pic" sz="quarter" idx="20"/>
          </p:nvPr>
        </p:nvSpPr>
        <p:spPr bwMode="auto">
          <a:xfrm>
            <a:off x="6179294" y="1668868"/>
            <a:ext cx="2682240"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358911596" name="SmartArt Placeholder 11"/>
          <p:cNvSpPr>
            <a:spLocks noGrp="1"/>
          </p:cNvSpPr>
          <p:nvPr>
            <p:ph type="dgm" sz="quarter" idx="21"/>
          </p:nvPr>
        </p:nvSpPr>
        <p:spPr bwMode="auto">
          <a:xfrm>
            <a:off x="6179294" y="1668868"/>
            <a:ext cx="2682240" cy="102281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2114043060" name="Text Placeholder 7"/>
          <p:cNvSpPr>
            <a:spLocks noGrp="1"/>
          </p:cNvSpPr>
          <p:nvPr>
            <p:ph type="body" sz="quarter" idx="22" hasCustomPrompt="1"/>
          </p:nvPr>
        </p:nvSpPr>
        <p:spPr bwMode="auto">
          <a:xfrm>
            <a:off x="6309678" y="1790744"/>
            <a:ext cx="24384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201743415" name="Text Placeholder 7"/>
          <p:cNvSpPr>
            <a:spLocks noGrp="1"/>
          </p:cNvSpPr>
          <p:nvPr>
            <p:ph type="body" sz="quarter" idx="23"/>
          </p:nvPr>
        </p:nvSpPr>
        <p:spPr bwMode="auto">
          <a:xfrm>
            <a:off x="6309678" y="1971365"/>
            <a:ext cx="24384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564779127" name="Picture Placeholder 2"/>
          <p:cNvSpPr>
            <a:spLocks noGrp="1"/>
          </p:cNvSpPr>
          <p:nvPr>
            <p:ph type="pic" sz="quarter" idx="32"/>
          </p:nvPr>
        </p:nvSpPr>
        <p:spPr bwMode="auto">
          <a:xfrm>
            <a:off x="1877783" y="3868085"/>
            <a:ext cx="2682240"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749592225" name="SmartArt Placeholder 11"/>
          <p:cNvSpPr>
            <a:spLocks noGrp="1"/>
          </p:cNvSpPr>
          <p:nvPr>
            <p:ph type="dgm" sz="quarter" idx="33"/>
          </p:nvPr>
        </p:nvSpPr>
        <p:spPr bwMode="auto">
          <a:xfrm>
            <a:off x="1877783" y="3868085"/>
            <a:ext cx="2682240" cy="1022815"/>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2004086388" name="Text Placeholder 7"/>
          <p:cNvSpPr>
            <a:spLocks noGrp="1"/>
          </p:cNvSpPr>
          <p:nvPr>
            <p:ph type="body" sz="quarter" idx="34" hasCustomPrompt="1"/>
          </p:nvPr>
        </p:nvSpPr>
        <p:spPr bwMode="auto">
          <a:xfrm>
            <a:off x="2008167" y="3989960"/>
            <a:ext cx="24384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76601183" name="Text Placeholder 7"/>
          <p:cNvSpPr>
            <a:spLocks noGrp="1"/>
          </p:cNvSpPr>
          <p:nvPr>
            <p:ph type="body" sz="quarter" idx="35"/>
          </p:nvPr>
        </p:nvSpPr>
        <p:spPr bwMode="auto">
          <a:xfrm>
            <a:off x="2008167" y="4170581"/>
            <a:ext cx="24384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826250672" name="Picture Placeholder 2"/>
          <p:cNvSpPr>
            <a:spLocks noGrp="1"/>
          </p:cNvSpPr>
          <p:nvPr>
            <p:ph type="pic" sz="quarter" idx="36"/>
          </p:nvPr>
        </p:nvSpPr>
        <p:spPr bwMode="auto">
          <a:xfrm>
            <a:off x="4740712" y="3868085"/>
            <a:ext cx="2682240"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415551377" name="SmartArt Placeholder 11"/>
          <p:cNvSpPr>
            <a:spLocks noGrp="1"/>
          </p:cNvSpPr>
          <p:nvPr>
            <p:ph type="dgm" sz="quarter" idx="37"/>
          </p:nvPr>
        </p:nvSpPr>
        <p:spPr bwMode="auto">
          <a:xfrm>
            <a:off x="4740712" y="3868084"/>
            <a:ext cx="2682240" cy="102281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085957985" name="Text Placeholder 7"/>
          <p:cNvSpPr>
            <a:spLocks noGrp="1"/>
          </p:cNvSpPr>
          <p:nvPr>
            <p:ph type="body" sz="quarter" idx="38" hasCustomPrompt="1"/>
          </p:nvPr>
        </p:nvSpPr>
        <p:spPr bwMode="auto">
          <a:xfrm>
            <a:off x="4871096" y="3989960"/>
            <a:ext cx="24384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393845927" name="Text Placeholder 7"/>
          <p:cNvSpPr>
            <a:spLocks noGrp="1"/>
          </p:cNvSpPr>
          <p:nvPr>
            <p:ph type="body" sz="quarter" idx="39"/>
          </p:nvPr>
        </p:nvSpPr>
        <p:spPr bwMode="auto">
          <a:xfrm>
            <a:off x="4871096" y="4170581"/>
            <a:ext cx="24384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568923955" name="Picture Placeholder 2"/>
          <p:cNvSpPr>
            <a:spLocks noGrp="1"/>
          </p:cNvSpPr>
          <p:nvPr>
            <p:ph type="pic" sz="quarter" idx="40"/>
          </p:nvPr>
        </p:nvSpPr>
        <p:spPr bwMode="auto">
          <a:xfrm>
            <a:off x="7597639" y="3868085"/>
            <a:ext cx="2682240"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2063210679" name="SmartArt Placeholder 11"/>
          <p:cNvSpPr>
            <a:spLocks noGrp="1"/>
          </p:cNvSpPr>
          <p:nvPr>
            <p:ph type="dgm" sz="quarter" idx="41"/>
          </p:nvPr>
        </p:nvSpPr>
        <p:spPr bwMode="auto">
          <a:xfrm>
            <a:off x="7597639" y="3868084"/>
            <a:ext cx="2682240" cy="102281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848719992" name="Text Placeholder 7"/>
          <p:cNvSpPr>
            <a:spLocks noGrp="1"/>
          </p:cNvSpPr>
          <p:nvPr>
            <p:ph type="body" sz="quarter" idx="42" hasCustomPrompt="1"/>
          </p:nvPr>
        </p:nvSpPr>
        <p:spPr bwMode="auto">
          <a:xfrm>
            <a:off x="7729941" y="3989960"/>
            <a:ext cx="24384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266124266" name="Text Placeholder 7"/>
          <p:cNvSpPr>
            <a:spLocks noGrp="1"/>
          </p:cNvSpPr>
          <p:nvPr>
            <p:ph type="body" sz="quarter" idx="43"/>
          </p:nvPr>
        </p:nvSpPr>
        <p:spPr bwMode="auto">
          <a:xfrm>
            <a:off x="7729941" y="4170581"/>
            <a:ext cx="24384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805446601" name="Picture Placeholder 2"/>
          <p:cNvSpPr>
            <a:spLocks noGrp="1"/>
          </p:cNvSpPr>
          <p:nvPr>
            <p:ph type="pic" sz="quarter" idx="24"/>
          </p:nvPr>
        </p:nvSpPr>
        <p:spPr bwMode="auto">
          <a:xfrm>
            <a:off x="9038138" y="1668868"/>
            <a:ext cx="2682240"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300238485" name="SmartArt Placeholder 11"/>
          <p:cNvSpPr>
            <a:spLocks noGrp="1"/>
          </p:cNvSpPr>
          <p:nvPr>
            <p:ph type="dgm" sz="quarter" idx="25"/>
          </p:nvPr>
        </p:nvSpPr>
        <p:spPr bwMode="auto">
          <a:xfrm>
            <a:off x="9038138" y="1668868"/>
            <a:ext cx="2682240" cy="102281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406362175" name="Text Placeholder 7"/>
          <p:cNvSpPr>
            <a:spLocks noGrp="1"/>
          </p:cNvSpPr>
          <p:nvPr>
            <p:ph type="body" sz="quarter" idx="26" hasCustomPrompt="1"/>
          </p:nvPr>
        </p:nvSpPr>
        <p:spPr bwMode="auto">
          <a:xfrm>
            <a:off x="9170980" y="1790744"/>
            <a:ext cx="24384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368777788" name="Text Placeholder 7"/>
          <p:cNvSpPr>
            <a:spLocks noGrp="1"/>
          </p:cNvSpPr>
          <p:nvPr>
            <p:ph type="body" sz="quarter" idx="27"/>
          </p:nvPr>
        </p:nvSpPr>
        <p:spPr bwMode="auto">
          <a:xfrm>
            <a:off x="9170980" y="1971365"/>
            <a:ext cx="24384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preserve="1" userDrawn="1">
  <p:cSld name="8 Panel">
    <p:spTree>
      <p:nvGrpSpPr>
        <p:cNvPr id="1" name=""/>
        <p:cNvGrpSpPr/>
        <p:nvPr/>
      </p:nvGrpSpPr>
      <p:grpSpPr bwMode="auto">
        <a:xfrm>
          <a:off x="0" y="0"/>
          <a:ext cx="0" cy="0"/>
          <a:chOff x="0" y="0"/>
          <a:chExt cx="0" cy="0"/>
        </a:xfrm>
      </p:grpSpPr>
      <p:sp>
        <p:nvSpPr>
          <p:cNvPr id="1892385316" name="Title 1"/>
          <p:cNvSpPr>
            <a:spLocks noGrp="1"/>
          </p:cNvSpPr>
          <p:nvPr>
            <p:ph type="title"/>
          </p:nvPr>
        </p:nvSpPr>
        <p:spPr bwMode="auto">
          <a:xfrm>
            <a:off x="838200" y="0"/>
            <a:ext cx="10515600" cy="838200"/>
          </a:xfrm>
        </p:spPr>
        <p:txBody>
          <a:bodyPr/>
          <a:lstStyle/>
          <a:p>
            <a:pPr>
              <a:defRPr/>
            </a:pPr>
            <a:r>
              <a:rPr lang="en-US"/>
              <a:t>Click to edit Master title style</a:t>
            </a:r>
            <a:endParaRPr/>
          </a:p>
        </p:txBody>
      </p:sp>
      <p:sp>
        <p:nvSpPr>
          <p:cNvPr id="1285399955" name="Text Placeholder 7"/>
          <p:cNvSpPr>
            <a:spLocks noGrp="1"/>
          </p:cNvSpPr>
          <p:nvPr>
            <p:ph type="body" sz="quarter" idx="10"/>
          </p:nvPr>
        </p:nvSpPr>
        <p:spPr bwMode="auto">
          <a:xfrm>
            <a:off x="838200" y="829056"/>
            <a:ext cx="10515600" cy="469392"/>
          </a:xfrm>
          <a:prstGeom prst="rect">
            <a:avLst/>
          </a:prstGeom>
        </p:spPr>
        <p:txBody>
          <a:bodyPr/>
          <a:lstStyle>
            <a:lvl1pPr marL="0" indent="0" algn="ctr">
              <a:spcBef>
                <a:spcPts val="0"/>
              </a:spcBef>
              <a:buFontTx/>
              <a:buNone/>
              <a:defRPr sz="1450">
                <a:solidFill>
                  <a:schemeClr val="bg1"/>
                </a:solidFill>
                <a:latin typeface="Trebuchet MS"/>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
        <p:nvSpPr>
          <p:cNvPr id="569715012" name="Picture Placeholder 2"/>
          <p:cNvSpPr>
            <a:spLocks noGrp="1"/>
          </p:cNvSpPr>
          <p:nvPr>
            <p:ph type="pic" sz="quarter" idx="11"/>
          </p:nvPr>
        </p:nvSpPr>
        <p:spPr bwMode="auto">
          <a:xfrm>
            <a:off x="459486" y="1668868"/>
            <a:ext cx="2682240"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986429537" name="SmartArt Placeholder 11"/>
          <p:cNvSpPr>
            <a:spLocks noGrp="1"/>
          </p:cNvSpPr>
          <p:nvPr>
            <p:ph type="dgm" sz="quarter" idx="15"/>
          </p:nvPr>
        </p:nvSpPr>
        <p:spPr bwMode="auto">
          <a:xfrm>
            <a:off x="459486" y="1668868"/>
            <a:ext cx="2682240" cy="102281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650991407" name="Text Placeholder 7"/>
          <p:cNvSpPr>
            <a:spLocks noGrp="1"/>
          </p:cNvSpPr>
          <p:nvPr>
            <p:ph type="body" sz="quarter" idx="12" hasCustomPrompt="1"/>
          </p:nvPr>
        </p:nvSpPr>
        <p:spPr bwMode="auto">
          <a:xfrm>
            <a:off x="590058" y="1790744"/>
            <a:ext cx="24384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453504293" name="Text Placeholder 7"/>
          <p:cNvSpPr>
            <a:spLocks noGrp="1"/>
          </p:cNvSpPr>
          <p:nvPr>
            <p:ph type="body" sz="quarter" idx="13"/>
          </p:nvPr>
        </p:nvSpPr>
        <p:spPr bwMode="auto">
          <a:xfrm>
            <a:off x="590058" y="1971365"/>
            <a:ext cx="24384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924482746" name="Picture Placeholder 2"/>
          <p:cNvSpPr>
            <a:spLocks noGrp="1"/>
          </p:cNvSpPr>
          <p:nvPr>
            <p:ph type="pic" sz="quarter" idx="20"/>
          </p:nvPr>
        </p:nvSpPr>
        <p:spPr bwMode="auto">
          <a:xfrm>
            <a:off x="6179294" y="1668868"/>
            <a:ext cx="2682240"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179480674" name="SmartArt Placeholder 11"/>
          <p:cNvSpPr>
            <a:spLocks noGrp="1"/>
          </p:cNvSpPr>
          <p:nvPr>
            <p:ph type="dgm" sz="quarter" idx="21"/>
          </p:nvPr>
        </p:nvSpPr>
        <p:spPr bwMode="auto">
          <a:xfrm>
            <a:off x="6179294" y="1668868"/>
            <a:ext cx="2682240" cy="102281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236986210" name="Text Placeholder 7"/>
          <p:cNvSpPr>
            <a:spLocks noGrp="1"/>
          </p:cNvSpPr>
          <p:nvPr>
            <p:ph type="body" sz="quarter" idx="22" hasCustomPrompt="1"/>
          </p:nvPr>
        </p:nvSpPr>
        <p:spPr bwMode="auto">
          <a:xfrm>
            <a:off x="6309678" y="1790744"/>
            <a:ext cx="24384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800174343" name="Text Placeholder 7"/>
          <p:cNvSpPr>
            <a:spLocks noGrp="1"/>
          </p:cNvSpPr>
          <p:nvPr>
            <p:ph type="body" sz="quarter" idx="23"/>
          </p:nvPr>
        </p:nvSpPr>
        <p:spPr bwMode="auto">
          <a:xfrm>
            <a:off x="6309678" y="1971365"/>
            <a:ext cx="24384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331965209" name="Picture Placeholder 2"/>
          <p:cNvSpPr>
            <a:spLocks noGrp="1"/>
          </p:cNvSpPr>
          <p:nvPr>
            <p:ph type="pic" sz="quarter" idx="24"/>
          </p:nvPr>
        </p:nvSpPr>
        <p:spPr bwMode="auto">
          <a:xfrm>
            <a:off x="9038138" y="1668868"/>
            <a:ext cx="2682240"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370494487" name="SmartArt Placeholder 11"/>
          <p:cNvSpPr>
            <a:spLocks noGrp="1"/>
          </p:cNvSpPr>
          <p:nvPr>
            <p:ph type="dgm" sz="quarter" idx="25"/>
          </p:nvPr>
        </p:nvSpPr>
        <p:spPr bwMode="auto">
          <a:xfrm>
            <a:off x="9038138" y="1668868"/>
            <a:ext cx="2682240" cy="102281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880204642" name="Picture Placeholder 2"/>
          <p:cNvSpPr>
            <a:spLocks noGrp="1"/>
          </p:cNvSpPr>
          <p:nvPr>
            <p:ph type="pic" sz="quarter" idx="28"/>
          </p:nvPr>
        </p:nvSpPr>
        <p:spPr bwMode="auto">
          <a:xfrm>
            <a:off x="459674" y="3868085"/>
            <a:ext cx="2682240"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509912511" name="SmartArt Placeholder 11"/>
          <p:cNvSpPr>
            <a:spLocks noGrp="1"/>
          </p:cNvSpPr>
          <p:nvPr>
            <p:ph type="dgm" sz="quarter" idx="29"/>
          </p:nvPr>
        </p:nvSpPr>
        <p:spPr bwMode="auto">
          <a:xfrm>
            <a:off x="459674" y="3868084"/>
            <a:ext cx="2682240" cy="102281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612687040" name="Text Placeholder 7"/>
          <p:cNvSpPr>
            <a:spLocks noGrp="1"/>
          </p:cNvSpPr>
          <p:nvPr>
            <p:ph type="body" sz="quarter" idx="30" hasCustomPrompt="1"/>
          </p:nvPr>
        </p:nvSpPr>
        <p:spPr bwMode="auto">
          <a:xfrm>
            <a:off x="590058" y="3989960"/>
            <a:ext cx="24384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783212375" name="Text Placeholder 7"/>
          <p:cNvSpPr>
            <a:spLocks noGrp="1"/>
          </p:cNvSpPr>
          <p:nvPr>
            <p:ph type="body" sz="quarter" idx="31"/>
          </p:nvPr>
        </p:nvSpPr>
        <p:spPr bwMode="auto">
          <a:xfrm>
            <a:off x="590058" y="4170581"/>
            <a:ext cx="24384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802520007" name="Picture Placeholder 2"/>
          <p:cNvSpPr>
            <a:spLocks noGrp="1"/>
          </p:cNvSpPr>
          <p:nvPr>
            <p:ph type="pic" sz="quarter" idx="32"/>
          </p:nvPr>
        </p:nvSpPr>
        <p:spPr bwMode="auto">
          <a:xfrm>
            <a:off x="3316696" y="3868085"/>
            <a:ext cx="2682240"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36311188" name="SmartArt Placeholder 11"/>
          <p:cNvSpPr>
            <a:spLocks noGrp="1"/>
          </p:cNvSpPr>
          <p:nvPr>
            <p:ph type="dgm" sz="quarter" idx="33"/>
          </p:nvPr>
        </p:nvSpPr>
        <p:spPr bwMode="auto">
          <a:xfrm>
            <a:off x="3316696" y="3868085"/>
            <a:ext cx="2682240" cy="1022815"/>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383833793" name="Text Placeholder 7"/>
          <p:cNvSpPr>
            <a:spLocks noGrp="1"/>
          </p:cNvSpPr>
          <p:nvPr>
            <p:ph type="body" sz="quarter" idx="34" hasCustomPrompt="1"/>
          </p:nvPr>
        </p:nvSpPr>
        <p:spPr bwMode="auto">
          <a:xfrm>
            <a:off x="3454700" y="3989960"/>
            <a:ext cx="24384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359615669" name="Text Placeholder 7"/>
          <p:cNvSpPr>
            <a:spLocks noGrp="1"/>
          </p:cNvSpPr>
          <p:nvPr>
            <p:ph type="body" sz="quarter" idx="35"/>
          </p:nvPr>
        </p:nvSpPr>
        <p:spPr bwMode="auto">
          <a:xfrm>
            <a:off x="3454700" y="4170581"/>
            <a:ext cx="24384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408847888" name="Picture Placeholder 2"/>
          <p:cNvSpPr>
            <a:spLocks noGrp="1"/>
          </p:cNvSpPr>
          <p:nvPr>
            <p:ph type="pic" sz="quarter" idx="36"/>
          </p:nvPr>
        </p:nvSpPr>
        <p:spPr bwMode="auto">
          <a:xfrm>
            <a:off x="6179294" y="3868085"/>
            <a:ext cx="2682240"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478053547" name="SmartArt Placeholder 11"/>
          <p:cNvSpPr>
            <a:spLocks noGrp="1"/>
          </p:cNvSpPr>
          <p:nvPr>
            <p:ph type="dgm" sz="quarter" idx="37"/>
          </p:nvPr>
        </p:nvSpPr>
        <p:spPr bwMode="auto">
          <a:xfrm>
            <a:off x="6179294" y="3868084"/>
            <a:ext cx="2682240" cy="102281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755160188" name="Text Placeholder 7"/>
          <p:cNvSpPr>
            <a:spLocks noGrp="1"/>
          </p:cNvSpPr>
          <p:nvPr>
            <p:ph type="body" sz="quarter" idx="38" hasCustomPrompt="1"/>
          </p:nvPr>
        </p:nvSpPr>
        <p:spPr bwMode="auto">
          <a:xfrm>
            <a:off x="6309678" y="3989960"/>
            <a:ext cx="24384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119441542" name="Text Placeholder 7"/>
          <p:cNvSpPr>
            <a:spLocks noGrp="1"/>
          </p:cNvSpPr>
          <p:nvPr>
            <p:ph type="body" sz="quarter" idx="39"/>
          </p:nvPr>
        </p:nvSpPr>
        <p:spPr bwMode="auto">
          <a:xfrm>
            <a:off x="6309678" y="4170581"/>
            <a:ext cx="24384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2031777716" name="Picture Placeholder 2"/>
          <p:cNvSpPr>
            <a:spLocks noGrp="1"/>
          </p:cNvSpPr>
          <p:nvPr>
            <p:ph type="pic" sz="quarter" idx="40"/>
          </p:nvPr>
        </p:nvSpPr>
        <p:spPr bwMode="auto">
          <a:xfrm>
            <a:off x="9035664" y="3868085"/>
            <a:ext cx="2682240"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966862652" name="SmartArt Placeholder 11"/>
          <p:cNvSpPr>
            <a:spLocks noGrp="1"/>
          </p:cNvSpPr>
          <p:nvPr>
            <p:ph type="dgm" sz="quarter" idx="41"/>
          </p:nvPr>
        </p:nvSpPr>
        <p:spPr bwMode="auto">
          <a:xfrm>
            <a:off x="9040236" y="3868084"/>
            <a:ext cx="2673096" cy="1022816"/>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275881184" name="Text Placeholder 7"/>
          <p:cNvSpPr>
            <a:spLocks noGrp="1"/>
          </p:cNvSpPr>
          <p:nvPr>
            <p:ph type="body" sz="quarter" idx="42" hasCustomPrompt="1"/>
          </p:nvPr>
        </p:nvSpPr>
        <p:spPr bwMode="auto">
          <a:xfrm>
            <a:off x="9168522" y="3989960"/>
            <a:ext cx="24384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39361317" name="Text Placeholder 7"/>
          <p:cNvSpPr>
            <a:spLocks noGrp="1"/>
          </p:cNvSpPr>
          <p:nvPr>
            <p:ph type="body" sz="quarter" idx="43"/>
          </p:nvPr>
        </p:nvSpPr>
        <p:spPr bwMode="auto">
          <a:xfrm>
            <a:off x="9168522" y="4170581"/>
            <a:ext cx="24384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553526836" name="Text Placeholder 7"/>
          <p:cNvSpPr>
            <a:spLocks noGrp="1"/>
          </p:cNvSpPr>
          <p:nvPr>
            <p:ph type="body" sz="quarter" idx="26" hasCustomPrompt="1"/>
          </p:nvPr>
        </p:nvSpPr>
        <p:spPr bwMode="auto">
          <a:xfrm>
            <a:off x="9170980" y="1790744"/>
            <a:ext cx="24384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956660808" name="Text Placeholder 7"/>
          <p:cNvSpPr>
            <a:spLocks noGrp="1"/>
          </p:cNvSpPr>
          <p:nvPr>
            <p:ph type="body" sz="quarter" idx="27"/>
          </p:nvPr>
        </p:nvSpPr>
        <p:spPr bwMode="auto">
          <a:xfrm>
            <a:off x="9170980" y="1971365"/>
            <a:ext cx="24384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911574814" name="Picture Placeholder 2"/>
          <p:cNvSpPr>
            <a:spLocks noGrp="1"/>
          </p:cNvSpPr>
          <p:nvPr>
            <p:ph type="pic" sz="quarter" idx="16"/>
          </p:nvPr>
        </p:nvSpPr>
        <p:spPr bwMode="auto">
          <a:xfrm>
            <a:off x="3316365" y="1668868"/>
            <a:ext cx="2682240"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905066079" name="SmartArt Placeholder 11"/>
          <p:cNvSpPr>
            <a:spLocks noGrp="1"/>
          </p:cNvSpPr>
          <p:nvPr>
            <p:ph type="dgm" sz="quarter" idx="17"/>
          </p:nvPr>
        </p:nvSpPr>
        <p:spPr bwMode="auto">
          <a:xfrm>
            <a:off x="3316365" y="1668869"/>
            <a:ext cx="2682240" cy="1022815"/>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856711989" name="Text Placeholder 7"/>
          <p:cNvSpPr>
            <a:spLocks noGrp="1"/>
          </p:cNvSpPr>
          <p:nvPr>
            <p:ph type="body" sz="quarter" idx="18" hasCustomPrompt="1"/>
          </p:nvPr>
        </p:nvSpPr>
        <p:spPr bwMode="auto">
          <a:xfrm>
            <a:off x="3446749" y="1790744"/>
            <a:ext cx="2438400" cy="250120"/>
          </a:xfrm>
          <a:prstGeom prst="rect">
            <a:avLst/>
          </a:prstGeom>
        </p:spPr>
        <p:txBody>
          <a:bodyPr/>
          <a:lstStyle>
            <a:lvl1pPr marL="0" indent="0" algn="ctr">
              <a:buFontTx/>
              <a:buNone/>
              <a:defRPr sz="13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774792461" name="Text Placeholder 7"/>
          <p:cNvSpPr>
            <a:spLocks noGrp="1"/>
          </p:cNvSpPr>
          <p:nvPr>
            <p:ph type="body" sz="quarter" idx="19"/>
          </p:nvPr>
        </p:nvSpPr>
        <p:spPr bwMode="auto">
          <a:xfrm>
            <a:off x="3446749" y="1971365"/>
            <a:ext cx="2438400" cy="250120"/>
          </a:xfrm>
          <a:prstGeom prst="rect">
            <a:avLst/>
          </a:prstGeom>
        </p:spPr>
        <p:txBody>
          <a:bodyPr/>
          <a:lstStyle>
            <a:lvl1pPr marL="0" indent="0" algn="ctr">
              <a:buFontTx/>
              <a:buNone/>
              <a:defRPr sz="105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preserve="1" userDrawn="1">
  <p:cSld name="9 Panel">
    <p:spTree>
      <p:nvGrpSpPr>
        <p:cNvPr id="1" name=""/>
        <p:cNvGrpSpPr/>
        <p:nvPr/>
      </p:nvGrpSpPr>
      <p:grpSpPr bwMode="auto">
        <a:xfrm>
          <a:off x="0" y="0"/>
          <a:ext cx="0" cy="0"/>
          <a:chOff x="0" y="0"/>
          <a:chExt cx="0" cy="0"/>
        </a:xfrm>
      </p:grpSpPr>
      <p:sp>
        <p:nvSpPr>
          <p:cNvPr id="1098129041" name="Title 1"/>
          <p:cNvSpPr>
            <a:spLocks noGrp="1"/>
          </p:cNvSpPr>
          <p:nvPr>
            <p:ph type="title"/>
          </p:nvPr>
        </p:nvSpPr>
        <p:spPr bwMode="auto">
          <a:xfrm>
            <a:off x="838200" y="0"/>
            <a:ext cx="10515600" cy="838200"/>
          </a:xfrm>
        </p:spPr>
        <p:txBody>
          <a:bodyPr/>
          <a:lstStyle/>
          <a:p>
            <a:pPr>
              <a:defRPr/>
            </a:pPr>
            <a:r>
              <a:rPr lang="en-US"/>
              <a:t>Click to edit Master title style</a:t>
            </a:r>
            <a:endParaRPr/>
          </a:p>
        </p:txBody>
      </p:sp>
      <p:sp>
        <p:nvSpPr>
          <p:cNvPr id="1107569405" name="Text Placeholder 7"/>
          <p:cNvSpPr>
            <a:spLocks noGrp="1"/>
          </p:cNvSpPr>
          <p:nvPr>
            <p:ph type="body" sz="quarter" idx="10"/>
          </p:nvPr>
        </p:nvSpPr>
        <p:spPr bwMode="auto">
          <a:xfrm>
            <a:off x="838200" y="829056"/>
            <a:ext cx="10515600" cy="469392"/>
          </a:xfrm>
          <a:prstGeom prst="rect">
            <a:avLst/>
          </a:prstGeom>
        </p:spPr>
        <p:txBody>
          <a:bodyPr/>
          <a:lstStyle>
            <a:lvl1pPr marL="0" indent="0" algn="ctr">
              <a:spcBef>
                <a:spcPts val="0"/>
              </a:spcBef>
              <a:buFontTx/>
              <a:buNone/>
              <a:defRPr sz="1450">
                <a:solidFill>
                  <a:schemeClr val="bg1"/>
                </a:solidFill>
                <a:latin typeface="Trebuchet MS"/>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
        <p:nvSpPr>
          <p:cNvPr id="1551250501" name="Picture Placeholder 2"/>
          <p:cNvSpPr>
            <a:spLocks noGrp="1"/>
          </p:cNvSpPr>
          <p:nvPr>
            <p:ph type="pic" sz="quarter" idx="11"/>
          </p:nvPr>
        </p:nvSpPr>
        <p:spPr bwMode="auto">
          <a:xfrm>
            <a:off x="459674" y="1668868"/>
            <a:ext cx="2115312"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341316432" name="SmartArt Placeholder 11"/>
          <p:cNvSpPr>
            <a:spLocks noGrp="1"/>
          </p:cNvSpPr>
          <p:nvPr>
            <p:ph type="dgm" sz="quarter" idx="15"/>
          </p:nvPr>
        </p:nvSpPr>
        <p:spPr bwMode="auto">
          <a:xfrm>
            <a:off x="459674" y="1668868"/>
            <a:ext cx="2115312"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630919777" name="Text Placeholder 7"/>
          <p:cNvSpPr>
            <a:spLocks noGrp="1"/>
          </p:cNvSpPr>
          <p:nvPr>
            <p:ph type="body" sz="quarter" idx="12" hasCustomPrompt="1"/>
          </p:nvPr>
        </p:nvSpPr>
        <p:spPr bwMode="auto">
          <a:xfrm>
            <a:off x="609122" y="1790744"/>
            <a:ext cx="1889760" cy="250120"/>
          </a:xfrm>
          <a:prstGeom prst="rect">
            <a:avLst/>
          </a:prstGeom>
        </p:spPr>
        <p:txBody>
          <a:bodyPr/>
          <a:lstStyle>
            <a:lvl1pPr marL="0" indent="0" algn="ctr">
              <a:buFontTx/>
              <a:buNone/>
              <a:defRPr sz="10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492485466" name="Text Placeholder 7"/>
          <p:cNvSpPr>
            <a:spLocks noGrp="1"/>
          </p:cNvSpPr>
          <p:nvPr>
            <p:ph type="body" sz="quarter" idx="13"/>
          </p:nvPr>
        </p:nvSpPr>
        <p:spPr bwMode="auto">
          <a:xfrm>
            <a:off x="609122" y="1939834"/>
            <a:ext cx="1889760" cy="250120"/>
          </a:xfrm>
          <a:prstGeom prst="rect">
            <a:avLst/>
          </a:prstGeom>
        </p:spPr>
        <p:txBody>
          <a:bodyPr/>
          <a:lstStyle>
            <a:lvl1pPr marL="0" indent="0" algn="ctr">
              <a:buFontTx/>
              <a:buNone/>
              <a:defRPr sz="80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018916294" name="Picture Placeholder 2"/>
          <p:cNvSpPr>
            <a:spLocks noGrp="1"/>
          </p:cNvSpPr>
          <p:nvPr>
            <p:ph type="pic" sz="quarter" idx="36"/>
          </p:nvPr>
        </p:nvSpPr>
        <p:spPr bwMode="auto">
          <a:xfrm>
            <a:off x="9606786" y="1668868"/>
            <a:ext cx="2113856"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796751831" name="SmartArt Placeholder 11"/>
          <p:cNvSpPr>
            <a:spLocks noGrp="1"/>
          </p:cNvSpPr>
          <p:nvPr>
            <p:ph type="dgm" sz="quarter" idx="37"/>
          </p:nvPr>
        </p:nvSpPr>
        <p:spPr bwMode="auto">
          <a:xfrm>
            <a:off x="9606786" y="1668868"/>
            <a:ext cx="2113856"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696156421" name="Text Placeholder 7"/>
          <p:cNvSpPr>
            <a:spLocks noGrp="1"/>
          </p:cNvSpPr>
          <p:nvPr>
            <p:ph type="body" sz="quarter" idx="38" hasCustomPrompt="1"/>
          </p:nvPr>
        </p:nvSpPr>
        <p:spPr bwMode="auto">
          <a:xfrm>
            <a:off x="9736490" y="1790744"/>
            <a:ext cx="1889760" cy="250120"/>
          </a:xfrm>
          <a:prstGeom prst="rect">
            <a:avLst/>
          </a:prstGeom>
        </p:spPr>
        <p:txBody>
          <a:bodyPr/>
          <a:lstStyle>
            <a:lvl1pPr marL="0" indent="0" algn="ctr">
              <a:buFontTx/>
              <a:buNone/>
              <a:defRPr sz="10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805674130" name="Text Placeholder 7"/>
          <p:cNvSpPr>
            <a:spLocks noGrp="1"/>
          </p:cNvSpPr>
          <p:nvPr>
            <p:ph type="body" sz="quarter" idx="39"/>
          </p:nvPr>
        </p:nvSpPr>
        <p:spPr bwMode="auto">
          <a:xfrm>
            <a:off x="9736490" y="1939834"/>
            <a:ext cx="1889760" cy="250120"/>
          </a:xfrm>
          <a:prstGeom prst="rect">
            <a:avLst/>
          </a:prstGeom>
        </p:spPr>
        <p:txBody>
          <a:bodyPr/>
          <a:lstStyle>
            <a:lvl1pPr marL="0" indent="0" algn="ctr">
              <a:buFontTx/>
              <a:buNone/>
              <a:defRPr sz="80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198088111" name="Picture Placeholder 2"/>
          <p:cNvSpPr>
            <a:spLocks noGrp="1"/>
          </p:cNvSpPr>
          <p:nvPr>
            <p:ph type="pic" sz="quarter" idx="40"/>
          </p:nvPr>
        </p:nvSpPr>
        <p:spPr bwMode="auto">
          <a:xfrm>
            <a:off x="5033457" y="1668868"/>
            <a:ext cx="2116315"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2116913645" name="SmartArt Placeholder 11"/>
          <p:cNvSpPr>
            <a:spLocks noGrp="1"/>
          </p:cNvSpPr>
          <p:nvPr>
            <p:ph type="dgm" sz="quarter" idx="41"/>
          </p:nvPr>
        </p:nvSpPr>
        <p:spPr bwMode="auto">
          <a:xfrm>
            <a:off x="5032935" y="1668868"/>
            <a:ext cx="2115312"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985455387" name="Text Placeholder 7"/>
          <p:cNvSpPr>
            <a:spLocks noGrp="1"/>
          </p:cNvSpPr>
          <p:nvPr>
            <p:ph type="body" sz="quarter" idx="42" hasCustomPrompt="1"/>
          </p:nvPr>
        </p:nvSpPr>
        <p:spPr bwMode="auto">
          <a:xfrm>
            <a:off x="5171669" y="1790744"/>
            <a:ext cx="1889760" cy="250120"/>
          </a:xfrm>
          <a:prstGeom prst="rect">
            <a:avLst/>
          </a:prstGeom>
        </p:spPr>
        <p:txBody>
          <a:bodyPr/>
          <a:lstStyle>
            <a:lvl1pPr marL="0" indent="0" algn="ctr">
              <a:buFontTx/>
              <a:buNone/>
              <a:defRPr sz="10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2133283166" name="Text Placeholder 7"/>
          <p:cNvSpPr>
            <a:spLocks noGrp="1"/>
          </p:cNvSpPr>
          <p:nvPr>
            <p:ph type="body" sz="quarter" idx="43"/>
          </p:nvPr>
        </p:nvSpPr>
        <p:spPr bwMode="auto">
          <a:xfrm>
            <a:off x="5171669" y="1939834"/>
            <a:ext cx="1889760" cy="250120"/>
          </a:xfrm>
          <a:prstGeom prst="rect">
            <a:avLst/>
          </a:prstGeom>
        </p:spPr>
        <p:txBody>
          <a:bodyPr/>
          <a:lstStyle>
            <a:lvl1pPr marL="0" indent="0" algn="ctr">
              <a:buFontTx/>
              <a:buNone/>
              <a:defRPr sz="80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651427993" name="Picture Placeholder 2"/>
          <p:cNvSpPr>
            <a:spLocks noGrp="1"/>
          </p:cNvSpPr>
          <p:nvPr>
            <p:ph type="pic" sz="quarter" idx="44"/>
          </p:nvPr>
        </p:nvSpPr>
        <p:spPr bwMode="auto">
          <a:xfrm>
            <a:off x="2746566" y="1668868"/>
            <a:ext cx="2115312"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713749224" name="SmartArt Placeholder 11"/>
          <p:cNvSpPr>
            <a:spLocks noGrp="1"/>
          </p:cNvSpPr>
          <p:nvPr>
            <p:ph type="dgm" sz="quarter" idx="45"/>
          </p:nvPr>
        </p:nvSpPr>
        <p:spPr bwMode="auto">
          <a:xfrm>
            <a:off x="2745042" y="1668868"/>
            <a:ext cx="2118361"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285670589" name="Text Placeholder 7"/>
          <p:cNvSpPr>
            <a:spLocks noGrp="1"/>
          </p:cNvSpPr>
          <p:nvPr>
            <p:ph type="body" sz="quarter" idx="46" hasCustomPrompt="1"/>
          </p:nvPr>
        </p:nvSpPr>
        <p:spPr bwMode="auto">
          <a:xfrm>
            <a:off x="2895343" y="1790744"/>
            <a:ext cx="1889760" cy="250120"/>
          </a:xfrm>
          <a:prstGeom prst="rect">
            <a:avLst/>
          </a:prstGeom>
        </p:spPr>
        <p:txBody>
          <a:bodyPr/>
          <a:lstStyle>
            <a:lvl1pPr marL="0" indent="0" algn="ctr">
              <a:buFontTx/>
              <a:buNone/>
              <a:defRPr sz="10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772250144" name="Text Placeholder 7"/>
          <p:cNvSpPr>
            <a:spLocks noGrp="1"/>
          </p:cNvSpPr>
          <p:nvPr>
            <p:ph type="body" sz="quarter" idx="47"/>
          </p:nvPr>
        </p:nvSpPr>
        <p:spPr bwMode="auto">
          <a:xfrm>
            <a:off x="2895343" y="1939834"/>
            <a:ext cx="1889760" cy="250120"/>
          </a:xfrm>
          <a:prstGeom prst="rect">
            <a:avLst/>
          </a:prstGeom>
        </p:spPr>
        <p:txBody>
          <a:bodyPr/>
          <a:lstStyle>
            <a:lvl1pPr marL="0" indent="0" algn="ctr">
              <a:buFontTx/>
              <a:buNone/>
              <a:defRPr sz="80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660681822" name="Picture Placeholder 2"/>
          <p:cNvSpPr>
            <a:spLocks noGrp="1"/>
          </p:cNvSpPr>
          <p:nvPr>
            <p:ph type="pic" sz="quarter" idx="48"/>
          </p:nvPr>
        </p:nvSpPr>
        <p:spPr bwMode="auto">
          <a:xfrm>
            <a:off x="7321351" y="1668868"/>
            <a:ext cx="2113856"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171698798" name="SmartArt Placeholder 11"/>
          <p:cNvSpPr>
            <a:spLocks noGrp="1"/>
          </p:cNvSpPr>
          <p:nvPr>
            <p:ph type="dgm" sz="quarter" idx="49"/>
          </p:nvPr>
        </p:nvSpPr>
        <p:spPr bwMode="auto">
          <a:xfrm>
            <a:off x="7319305" y="1668868"/>
            <a:ext cx="2113856"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438854632" name="Text Placeholder 7"/>
          <p:cNvSpPr>
            <a:spLocks noGrp="1"/>
          </p:cNvSpPr>
          <p:nvPr>
            <p:ph type="body" sz="quarter" idx="50" hasCustomPrompt="1"/>
          </p:nvPr>
        </p:nvSpPr>
        <p:spPr bwMode="auto">
          <a:xfrm>
            <a:off x="7447994" y="1790744"/>
            <a:ext cx="1889760" cy="250120"/>
          </a:xfrm>
          <a:prstGeom prst="rect">
            <a:avLst/>
          </a:prstGeom>
        </p:spPr>
        <p:txBody>
          <a:bodyPr/>
          <a:lstStyle>
            <a:lvl1pPr marL="0" indent="0" algn="ctr">
              <a:buFontTx/>
              <a:buNone/>
              <a:defRPr sz="10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734433116" name="Text Placeholder 7"/>
          <p:cNvSpPr>
            <a:spLocks noGrp="1"/>
          </p:cNvSpPr>
          <p:nvPr>
            <p:ph type="body" sz="quarter" idx="51"/>
          </p:nvPr>
        </p:nvSpPr>
        <p:spPr bwMode="auto">
          <a:xfrm>
            <a:off x="7447994" y="1939834"/>
            <a:ext cx="1889760" cy="250120"/>
          </a:xfrm>
          <a:prstGeom prst="rect">
            <a:avLst/>
          </a:prstGeom>
        </p:spPr>
        <p:txBody>
          <a:bodyPr/>
          <a:lstStyle>
            <a:lvl1pPr marL="0" indent="0" algn="ctr">
              <a:buFontTx/>
              <a:buNone/>
              <a:defRPr sz="80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2096273644" name="Picture Placeholder 2"/>
          <p:cNvSpPr>
            <a:spLocks noGrp="1"/>
          </p:cNvSpPr>
          <p:nvPr>
            <p:ph type="pic" sz="quarter" idx="52"/>
          </p:nvPr>
        </p:nvSpPr>
        <p:spPr bwMode="auto">
          <a:xfrm>
            <a:off x="1585699" y="3867822"/>
            <a:ext cx="2115312"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438227299" name="SmartArt Placeholder 11"/>
          <p:cNvSpPr>
            <a:spLocks noGrp="1"/>
          </p:cNvSpPr>
          <p:nvPr>
            <p:ph type="dgm" sz="quarter" idx="53"/>
          </p:nvPr>
        </p:nvSpPr>
        <p:spPr bwMode="auto">
          <a:xfrm>
            <a:off x="1585699" y="3867822"/>
            <a:ext cx="2117771"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2016300130" name="Text Placeholder 7"/>
          <p:cNvSpPr>
            <a:spLocks noGrp="1"/>
          </p:cNvSpPr>
          <p:nvPr>
            <p:ph type="body" sz="quarter" idx="54" hasCustomPrompt="1"/>
          </p:nvPr>
        </p:nvSpPr>
        <p:spPr bwMode="auto">
          <a:xfrm>
            <a:off x="1735147" y="3989698"/>
            <a:ext cx="1889760" cy="250120"/>
          </a:xfrm>
          <a:prstGeom prst="rect">
            <a:avLst/>
          </a:prstGeom>
        </p:spPr>
        <p:txBody>
          <a:bodyPr/>
          <a:lstStyle>
            <a:lvl1pPr marL="0" indent="0" algn="ctr">
              <a:buFontTx/>
              <a:buNone/>
              <a:defRPr sz="10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34134934" name="Text Placeholder 7"/>
          <p:cNvSpPr>
            <a:spLocks noGrp="1"/>
          </p:cNvSpPr>
          <p:nvPr>
            <p:ph type="body" sz="quarter" idx="55"/>
          </p:nvPr>
        </p:nvSpPr>
        <p:spPr bwMode="auto">
          <a:xfrm>
            <a:off x="1735147" y="4149298"/>
            <a:ext cx="1889760" cy="250120"/>
          </a:xfrm>
          <a:prstGeom prst="rect">
            <a:avLst/>
          </a:prstGeom>
        </p:spPr>
        <p:txBody>
          <a:bodyPr/>
          <a:lstStyle>
            <a:lvl1pPr marL="0" indent="0" algn="ctr">
              <a:buFontTx/>
              <a:buNone/>
              <a:defRPr sz="80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851911948" name="Picture Placeholder 2"/>
          <p:cNvSpPr>
            <a:spLocks noGrp="1"/>
          </p:cNvSpPr>
          <p:nvPr>
            <p:ph type="pic" sz="quarter" idx="72"/>
          </p:nvPr>
        </p:nvSpPr>
        <p:spPr bwMode="auto">
          <a:xfrm>
            <a:off x="6180067" y="3867822"/>
            <a:ext cx="2113856"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895560690" name="SmartArt Placeholder 11"/>
          <p:cNvSpPr>
            <a:spLocks noGrp="1"/>
          </p:cNvSpPr>
          <p:nvPr>
            <p:ph type="dgm" sz="quarter" idx="73"/>
          </p:nvPr>
        </p:nvSpPr>
        <p:spPr bwMode="auto">
          <a:xfrm>
            <a:off x="6180067" y="3867822"/>
            <a:ext cx="2113856"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183768565" name="Text Placeholder 7"/>
          <p:cNvSpPr>
            <a:spLocks noGrp="1"/>
          </p:cNvSpPr>
          <p:nvPr>
            <p:ph type="body" sz="quarter" idx="74" hasCustomPrompt="1"/>
          </p:nvPr>
        </p:nvSpPr>
        <p:spPr bwMode="auto">
          <a:xfrm>
            <a:off x="6317344" y="3989698"/>
            <a:ext cx="1889760" cy="250120"/>
          </a:xfrm>
          <a:prstGeom prst="rect">
            <a:avLst/>
          </a:prstGeom>
        </p:spPr>
        <p:txBody>
          <a:bodyPr/>
          <a:lstStyle>
            <a:lvl1pPr marL="0" indent="0" algn="ctr">
              <a:buFontTx/>
              <a:buNone/>
              <a:defRPr sz="10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075561658" name="Text Placeholder 7"/>
          <p:cNvSpPr>
            <a:spLocks noGrp="1"/>
          </p:cNvSpPr>
          <p:nvPr>
            <p:ph type="body" sz="quarter" idx="75"/>
          </p:nvPr>
        </p:nvSpPr>
        <p:spPr bwMode="auto">
          <a:xfrm>
            <a:off x="6317344" y="4149298"/>
            <a:ext cx="1889760" cy="250120"/>
          </a:xfrm>
          <a:prstGeom prst="rect">
            <a:avLst/>
          </a:prstGeom>
        </p:spPr>
        <p:txBody>
          <a:bodyPr/>
          <a:lstStyle>
            <a:lvl1pPr marL="0" indent="0" algn="ctr">
              <a:buFontTx/>
              <a:buNone/>
              <a:defRPr sz="80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391580745" name="Picture Placeholder 2"/>
          <p:cNvSpPr>
            <a:spLocks noGrp="1"/>
          </p:cNvSpPr>
          <p:nvPr>
            <p:ph type="pic" sz="quarter" idx="76"/>
          </p:nvPr>
        </p:nvSpPr>
        <p:spPr bwMode="auto">
          <a:xfrm>
            <a:off x="3885389" y="3867822"/>
            <a:ext cx="2113856"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467938532" name="SmartArt Placeholder 11"/>
          <p:cNvSpPr>
            <a:spLocks noGrp="1"/>
          </p:cNvSpPr>
          <p:nvPr>
            <p:ph type="dgm" sz="quarter" idx="77"/>
          </p:nvPr>
        </p:nvSpPr>
        <p:spPr bwMode="auto">
          <a:xfrm>
            <a:off x="3884342" y="3867822"/>
            <a:ext cx="2116315"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886497584" name="Text Placeholder 7"/>
          <p:cNvSpPr>
            <a:spLocks noGrp="1"/>
          </p:cNvSpPr>
          <p:nvPr>
            <p:ph type="body" sz="quarter" idx="78" hasCustomPrompt="1"/>
          </p:nvPr>
        </p:nvSpPr>
        <p:spPr bwMode="auto">
          <a:xfrm>
            <a:off x="4027448" y="3989698"/>
            <a:ext cx="1889760" cy="250120"/>
          </a:xfrm>
          <a:prstGeom prst="rect">
            <a:avLst/>
          </a:prstGeom>
        </p:spPr>
        <p:txBody>
          <a:bodyPr/>
          <a:lstStyle>
            <a:lvl1pPr marL="0" indent="0" algn="ctr">
              <a:buFontTx/>
              <a:buNone/>
              <a:defRPr sz="10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758758232" name="Text Placeholder 7"/>
          <p:cNvSpPr>
            <a:spLocks noGrp="1"/>
          </p:cNvSpPr>
          <p:nvPr>
            <p:ph type="body" sz="quarter" idx="79"/>
          </p:nvPr>
        </p:nvSpPr>
        <p:spPr bwMode="auto">
          <a:xfrm>
            <a:off x="4027448" y="4149298"/>
            <a:ext cx="1889760" cy="250120"/>
          </a:xfrm>
          <a:prstGeom prst="rect">
            <a:avLst/>
          </a:prstGeom>
        </p:spPr>
        <p:txBody>
          <a:bodyPr/>
          <a:lstStyle>
            <a:lvl1pPr marL="0" indent="0" algn="ctr">
              <a:buFontTx/>
              <a:buNone/>
              <a:defRPr sz="80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506291191" name="Picture Placeholder 2"/>
          <p:cNvSpPr>
            <a:spLocks noGrp="1"/>
          </p:cNvSpPr>
          <p:nvPr>
            <p:ph type="pic" sz="quarter" idx="80"/>
          </p:nvPr>
        </p:nvSpPr>
        <p:spPr bwMode="auto">
          <a:xfrm>
            <a:off x="8473387" y="3867822"/>
            <a:ext cx="2113856"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2003647173" name="SmartArt Placeholder 11"/>
          <p:cNvSpPr>
            <a:spLocks noGrp="1"/>
          </p:cNvSpPr>
          <p:nvPr>
            <p:ph type="dgm" sz="quarter" idx="81"/>
          </p:nvPr>
        </p:nvSpPr>
        <p:spPr bwMode="auto">
          <a:xfrm>
            <a:off x="8473387" y="3867822"/>
            <a:ext cx="2113856"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972613629" name="Text Placeholder 7"/>
          <p:cNvSpPr>
            <a:spLocks noGrp="1"/>
          </p:cNvSpPr>
          <p:nvPr>
            <p:ph type="body" sz="quarter" idx="82" hasCustomPrompt="1"/>
          </p:nvPr>
        </p:nvSpPr>
        <p:spPr bwMode="auto">
          <a:xfrm>
            <a:off x="8605550" y="3989698"/>
            <a:ext cx="1889760" cy="250120"/>
          </a:xfrm>
          <a:prstGeom prst="rect">
            <a:avLst/>
          </a:prstGeom>
        </p:spPr>
        <p:txBody>
          <a:bodyPr/>
          <a:lstStyle>
            <a:lvl1pPr marL="0" indent="0" algn="ctr">
              <a:buFontTx/>
              <a:buNone/>
              <a:defRPr sz="10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842493813" name="Text Placeholder 7"/>
          <p:cNvSpPr>
            <a:spLocks noGrp="1"/>
          </p:cNvSpPr>
          <p:nvPr>
            <p:ph type="body" sz="quarter" idx="83"/>
          </p:nvPr>
        </p:nvSpPr>
        <p:spPr bwMode="auto">
          <a:xfrm>
            <a:off x="8605550" y="4149298"/>
            <a:ext cx="1889760" cy="250120"/>
          </a:xfrm>
          <a:prstGeom prst="rect">
            <a:avLst/>
          </a:prstGeom>
        </p:spPr>
        <p:txBody>
          <a:bodyPr/>
          <a:lstStyle>
            <a:lvl1pPr marL="0" indent="0" algn="ctr">
              <a:buFontTx/>
              <a:buNone/>
              <a:defRPr sz="80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PhAnim="0" preserve="1" userDrawn="1">
  <p:cSld name="10 Panel">
    <p:spTree>
      <p:nvGrpSpPr>
        <p:cNvPr id="1" name=""/>
        <p:cNvGrpSpPr/>
        <p:nvPr/>
      </p:nvGrpSpPr>
      <p:grpSpPr bwMode="auto">
        <a:xfrm>
          <a:off x="0" y="0"/>
          <a:ext cx="0" cy="0"/>
          <a:chOff x="0" y="0"/>
          <a:chExt cx="0" cy="0"/>
        </a:xfrm>
      </p:grpSpPr>
      <p:sp>
        <p:nvSpPr>
          <p:cNvPr id="2070974666" name="Title 1"/>
          <p:cNvSpPr>
            <a:spLocks noGrp="1"/>
          </p:cNvSpPr>
          <p:nvPr>
            <p:ph type="title"/>
          </p:nvPr>
        </p:nvSpPr>
        <p:spPr bwMode="auto">
          <a:xfrm>
            <a:off x="838200" y="0"/>
            <a:ext cx="10515600" cy="838200"/>
          </a:xfrm>
        </p:spPr>
        <p:txBody>
          <a:bodyPr/>
          <a:lstStyle/>
          <a:p>
            <a:pPr>
              <a:defRPr/>
            </a:pPr>
            <a:r>
              <a:rPr lang="en-US"/>
              <a:t>Click to edit Master title style</a:t>
            </a:r>
            <a:endParaRPr/>
          </a:p>
        </p:txBody>
      </p:sp>
      <p:sp>
        <p:nvSpPr>
          <p:cNvPr id="1761570404" name="Text Placeholder 7"/>
          <p:cNvSpPr>
            <a:spLocks noGrp="1"/>
          </p:cNvSpPr>
          <p:nvPr>
            <p:ph type="body" sz="quarter" idx="10"/>
          </p:nvPr>
        </p:nvSpPr>
        <p:spPr bwMode="auto">
          <a:xfrm>
            <a:off x="838200" y="829056"/>
            <a:ext cx="10515600" cy="469392"/>
          </a:xfrm>
          <a:prstGeom prst="rect">
            <a:avLst/>
          </a:prstGeom>
        </p:spPr>
        <p:txBody>
          <a:bodyPr/>
          <a:lstStyle>
            <a:lvl1pPr marL="0" indent="0" algn="ctr">
              <a:spcBef>
                <a:spcPts val="0"/>
              </a:spcBef>
              <a:buFontTx/>
              <a:buNone/>
              <a:defRPr sz="1450">
                <a:solidFill>
                  <a:schemeClr val="bg1"/>
                </a:solidFill>
                <a:latin typeface="Trebuchet MS"/>
              </a:defRPr>
            </a:lvl1pPr>
            <a:lvl2pPr marL="457154" indent="0" algn="ctr">
              <a:buFontTx/>
              <a:buNone/>
              <a:defRPr sz="1450">
                <a:latin typeface="Trebuchet MS"/>
              </a:defRPr>
            </a:lvl2pPr>
            <a:lvl3pPr marL="914309" indent="0" algn="ctr">
              <a:buFontTx/>
              <a:buNone/>
              <a:defRPr sz="1450">
                <a:latin typeface="Trebuchet MS"/>
              </a:defRPr>
            </a:lvl3pPr>
            <a:lvl4pPr marL="1371463" indent="0" algn="ctr">
              <a:buFontTx/>
              <a:buNone/>
              <a:defRPr sz="1450">
                <a:latin typeface="Trebuchet MS"/>
              </a:defRPr>
            </a:lvl4pPr>
            <a:lvl5pPr marL="1828617" indent="0" algn="ctr">
              <a:buFontTx/>
              <a:buNone/>
              <a:defRPr sz="1450">
                <a:latin typeface="Trebuchet MS"/>
              </a:defRPr>
            </a:lvl5pPr>
          </a:lstStyle>
          <a:p>
            <a:pPr lvl="0">
              <a:defRPr/>
            </a:pPr>
            <a:r>
              <a:rPr lang="en-US"/>
              <a:t>Click to edit Master text styles</a:t>
            </a:r>
            <a:endParaRPr/>
          </a:p>
        </p:txBody>
      </p:sp>
      <p:sp>
        <p:nvSpPr>
          <p:cNvPr id="863782415" name="Picture Placeholder 2"/>
          <p:cNvSpPr>
            <a:spLocks noGrp="1"/>
          </p:cNvSpPr>
          <p:nvPr>
            <p:ph type="pic" sz="quarter" idx="11"/>
          </p:nvPr>
        </p:nvSpPr>
        <p:spPr bwMode="auto">
          <a:xfrm>
            <a:off x="459674" y="1668868"/>
            <a:ext cx="2115312"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509809418" name="SmartArt Placeholder 11"/>
          <p:cNvSpPr>
            <a:spLocks noGrp="1"/>
          </p:cNvSpPr>
          <p:nvPr>
            <p:ph type="dgm" sz="quarter" idx="15"/>
          </p:nvPr>
        </p:nvSpPr>
        <p:spPr bwMode="auto">
          <a:xfrm>
            <a:off x="459674" y="1668868"/>
            <a:ext cx="2115312"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324419679" name="Text Placeholder 7"/>
          <p:cNvSpPr>
            <a:spLocks noGrp="1"/>
          </p:cNvSpPr>
          <p:nvPr>
            <p:ph type="body" sz="quarter" idx="12" hasCustomPrompt="1"/>
          </p:nvPr>
        </p:nvSpPr>
        <p:spPr bwMode="auto">
          <a:xfrm>
            <a:off x="609122" y="1790744"/>
            <a:ext cx="1889760" cy="250120"/>
          </a:xfrm>
          <a:prstGeom prst="rect">
            <a:avLst/>
          </a:prstGeom>
        </p:spPr>
        <p:txBody>
          <a:bodyPr/>
          <a:lstStyle>
            <a:lvl1pPr marL="0" indent="0" algn="ctr">
              <a:buFontTx/>
              <a:buNone/>
              <a:defRPr sz="10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845061045" name="Text Placeholder 7"/>
          <p:cNvSpPr>
            <a:spLocks noGrp="1"/>
          </p:cNvSpPr>
          <p:nvPr>
            <p:ph type="body" sz="quarter" idx="13"/>
          </p:nvPr>
        </p:nvSpPr>
        <p:spPr bwMode="auto">
          <a:xfrm>
            <a:off x="609122" y="1939834"/>
            <a:ext cx="1889760" cy="250120"/>
          </a:xfrm>
          <a:prstGeom prst="rect">
            <a:avLst/>
          </a:prstGeom>
        </p:spPr>
        <p:txBody>
          <a:bodyPr/>
          <a:lstStyle>
            <a:lvl1pPr marL="0" indent="0" algn="ctr">
              <a:buFontTx/>
              <a:buNone/>
              <a:defRPr sz="80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942098403" name="Picture Placeholder 2"/>
          <p:cNvSpPr>
            <a:spLocks noGrp="1"/>
          </p:cNvSpPr>
          <p:nvPr>
            <p:ph type="pic" sz="quarter" idx="36"/>
          </p:nvPr>
        </p:nvSpPr>
        <p:spPr bwMode="auto">
          <a:xfrm>
            <a:off x="9606786" y="1668868"/>
            <a:ext cx="2113856"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777422072" name="SmartArt Placeholder 11"/>
          <p:cNvSpPr>
            <a:spLocks noGrp="1"/>
          </p:cNvSpPr>
          <p:nvPr>
            <p:ph type="dgm" sz="quarter" idx="37"/>
          </p:nvPr>
        </p:nvSpPr>
        <p:spPr bwMode="auto">
          <a:xfrm>
            <a:off x="9606786" y="1668868"/>
            <a:ext cx="2113856"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675592058" name="Text Placeholder 7"/>
          <p:cNvSpPr>
            <a:spLocks noGrp="1"/>
          </p:cNvSpPr>
          <p:nvPr>
            <p:ph type="body" sz="quarter" idx="38" hasCustomPrompt="1"/>
          </p:nvPr>
        </p:nvSpPr>
        <p:spPr bwMode="auto">
          <a:xfrm>
            <a:off x="9736490" y="1790744"/>
            <a:ext cx="1889760" cy="250120"/>
          </a:xfrm>
          <a:prstGeom prst="rect">
            <a:avLst/>
          </a:prstGeom>
        </p:spPr>
        <p:txBody>
          <a:bodyPr/>
          <a:lstStyle>
            <a:lvl1pPr marL="0" indent="0" algn="ctr">
              <a:buFontTx/>
              <a:buNone/>
              <a:defRPr sz="10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485410636" name="Text Placeholder 7"/>
          <p:cNvSpPr>
            <a:spLocks noGrp="1"/>
          </p:cNvSpPr>
          <p:nvPr>
            <p:ph type="body" sz="quarter" idx="39"/>
          </p:nvPr>
        </p:nvSpPr>
        <p:spPr bwMode="auto">
          <a:xfrm>
            <a:off x="9736490" y="1939834"/>
            <a:ext cx="1889760" cy="250120"/>
          </a:xfrm>
          <a:prstGeom prst="rect">
            <a:avLst/>
          </a:prstGeom>
        </p:spPr>
        <p:txBody>
          <a:bodyPr/>
          <a:lstStyle>
            <a:lvl1pPr marL="0" indent="0" algn="ctr">
              <a:buFontTx/>
              <a:buNone/>
              <a:defRPr sz="80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763219439" name="Picture Placeholder 2"/>
          <p:cNvSpPr>
            <a:spLocks noGrp="1"/>
          </p:cNvSpPr>
          <p:nvPr>
            <p:ph type="pic" sz="quarter" idx="40"/>
          </p:nvPr>
        </p:nvSpPr>
        <p:spPr bwMode="auto">
          <a:xfrm>
            <a:off x="5033457" y="1668868"/>
            <a:ext cx="2116315"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760922047" name="SmartArt Placeholder 11"/>
          <p:cNvSpPr>
            <a:spLocks noGrp="1"/>
          </p:cNvSpPr>
          <p:nvPr>
            <p:ph type="dgm" sz="quarter" idx="41"/>
          </p:nvPr>
        </p:nvSpPr>
        <p:spPr bwMode="auto">
          <a:xfrm>
            <a:off x="5032935" y="1668868"/>
            <a:ext cx="2115312"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739776471" name="Text Placeholder 7"/>
          <p:cNvSpPr>
            <a:spLocks noGrp="1"/>
          </p:cNvSpPr>
          <p:nvPr>
            <p:ph type="body" sz="quarter" idx="42" hasCustomPrompt="1"/>
          </p:nvPr>
        </p:nvSpPr>
        <p:spPr bwMode="auto">
          <a:xfrm>
            <a:off x="5171669" y="1790744"/>
            <a:ext cx="1889760" cy="250120"/>
          </a:xfrm>
          <a:prstGeom prst="rect">
            <a:avLst/>
          </a:prstGeom>
        </p:spPr>
        <p:txBody>
          <a:bodyPr/>
          <a:lstStyle>
            <a:lvl1pPr marL="0" indent="0" algn="ctr">
              <a:buFontTx/>
              <a:buNone/>
              <a:defRPr sz="10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248776221" name="Text Placeholder 7"/>
          <p:cNvSpPr>
            <a:spLocks noGrp="1"/>
          </p:cNvSpPr>
          <p:nvPr>
            <p:ph type="body" sz="quarter" idx="43"/>
          </p:nvPr>
        </p:nvSpPr>
        <p:spPr bwMode="auto">
          <a:xfrm>
            <a:off x="5171669" y="1939834"/>
            <a:ext cx="1889760" cy="250120"/>
          </a:xfrm>
          <a:prstGeom prst="rect">
            <a:avLst/>
          </a:prstGeom>
        </p:spPr>
        <p:txBody>
          <a:bodyPr/>
          <a:lstStyle>
            <a:lvl1pPr marL="0" indent="0" algn="ctr">
              <a:buFontTx/>
              <a:buNone/>
              <a:defRPr sz="80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2017230640" name="Picture Placeholder 2"/>
          <p:cNvSpPr>
            <a:spLocks noGrp="1"/>
          </p:cNvSpPr>
          <p:nvPr>
            <p:ph type="pic" sz="quarter" idx="44"/>
          </p:nvPr>
        </p:nvSpPr>
        <p:spPr bwMode="auto">
          <a:xfrm>
            <a:off x="2746566" y="1668868"/>
            <a:ext cx="2115312"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997139861" name="SmartArt Placeholder 11"/>
          <p:cNvSpPr>
            <a:spLocks noGrp="1"/>
          </p:cNvSpPr>
          <p:nvPr>
            <p:ph type="dgm" sz="quarter" idx="45"/>
          </p:nvPr>
        </p:nvSpPr>
        <p:spPr bwMode="auto">
          <a:xfrm>
            <a:off x="2745042" y="1668868"/>
            <a:ext cx="2118361"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653821587" name="Text Placeholder 7"/>
          <p:cNvSpPr>
            <a:spLocks noGrp="1"/>
          </p:cNvSpPr>
          <p:nvPr>
            <p:ph type="body" sz="quarter" idx="46" hasCustomPrompt="1"/>
          </p:nvPr>
        </p:nvSpPr>
        <p:spPr bwMode="auto">
          <a:xfrm>
            <a:off x="2895343" y="1790744"/>
            <a:ext cx="1889760" cy="250120"/>
          </a:xfrm>
          <a:prstGeom prst="rect">
            <a:avLst/>
          </a:prstGeom>
        </p:spPr>
        <p:txBody>
          <a:bodyPr/>
          <a:lstStyle>
            <a:lvl1pPr marL="0" indent="0" algn="ctr">
              <a:buFontTx/>
              <a:buNone/>
              <a:defRPr sz="10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48247282" name="Text Placeholder 7"/>
          <p:cNvSpPr>
            <a:spLocks noGrp="1"/>
          </p:cNvSpPr>
          <p:nvPr>
            <p:ph type="body" sz="quarter" idx="47"/>
          </p:nvPr>
        </p:nvSpPr>
        <p:spPr bwMode="auto">
          <a:xfrm>
            <a:off x="2895343" y="1939834"/>
            <a:ext cx="1889760" cy="250120"/>
          </a:xfrm>
          <a:prstGeom prst="rect">
            <a:avLst/>
          </a:prstGeom>
        </p:spPr>
        <p:txBody>
          <a:bodyPr/>
          <a:lstStyle>
            <a:lvl1pPr marL="0" indent="0" algn="ctr">
              <a:buFontTx/>
              <a:buNone/>
              <a:defRPr sz="80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979179353" name="Picture Placeholder 2"/>
          <p:cNvSpPr>
            <a:spLocks noGrp="1"/>
          </p:cNvSpPr>
          <p:nvPr>
            <p:ph type="pic" sz="quarter" idx="48"/>
          </p:nvPr>
        </p:nvSpPr>
        <p:spPr bwMode="auto">
          <a:xfrm>
            <a:off x="7321351" y="1668868"/>
            <a:ext cx="2113856"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84889426" name="SmartArt Placeholder 11"/>
          <p:cNvSpPr>
            <a:spLocks noGrp="1"/>
          </p:cNvSpPr>
          <p:nvPr>
            <p:ph type="dgm" sz="quarter" idx="49"/>
          </p:nvPr>
        </p:nvSpPr>
        <p:spPr bwMode="auto">
          <a:xfrm>
            <a:off x="7319305" y="1668868"/>
            <a:ext cx="2113856"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33842738" name="Text Placeholder 7"/>
          <p:cNvSpPr>
            <a:spLocks noGrp="1"/>
          </p:cNvSpPr>
          <p:nvPr>
            <p:ph type="body" sz="quarter" idx="50" hasCustomPrompt="1"/>
          </p:nvPr>
        </p:nvSpPr>
        <p:spPr bwMode="auto">
          <a:xfrm>
            <a:off x="7447994" y="1790744"/>
            <a:ext cx="1889760" cy="250120"/>
          </a:xfrm>
          <a:prstGeom prst="rect">
            <a:avLst/>
          </a:prstGeom>
        </p:spPr>
        <p:txBody>
          <a:bodyPr/>
          <a:lstStyle>
            <a:lvl1pPr marL="0" indent="0" algn="ctr">
              <a:buFontTx/>
              <a:buNone/>
              <a:defRPr sz="10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415435674" name="Text Placeholder 7"/>
          <p:cNvSpPr>
            <a:spLocks noGrp="1"/>
          </p:cNvSpPr>
          <p:nvPr>
            <p:ph type="body" sz="quarter" idx="51"/>
          </p:nvPr>
        </p:nvSpPr>
        <p:spPr bwMode="auto">
          <a:xfrm>
            <a:off x="7447994" y="1939834"/>
            <a:ext cx="1889760" cy="250120"/>
          </a:xfrm>
          <a:prstGeom prst="rect">
            <a:avLst/>
          </a:prstGeom>
        </p:spPr>
        <p:txBody>
          <a:bodyPr/>
          <a:lstStyle>
            <a:lvl1pPr marL="0" indent="0" algn="ctr">
              <a:buFontTx/>
              <a:buNone/>
              <a:defRPr sz="80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543921485" name="Picture Placeholder 2"/>
          <p:cNvSpPr>
            <a:spLocks noGrp="1"/>
          </p:cNvSpPr>
          <p:nvPr>
            <p:ph type="pic" sz="quarter" idx="72"/>
          </p:nvPr>
        </p:nvSpPr>
        <p:spPr bwMode="auto">
          <a:xfrm>
            <a:off x="459674" y="3867822"/>
            <a:ext cx="2115312"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195477989" name="SmartArt Placeholder 11"/>
          <p:cNvSpPr>
            <a:spLocks noGrp="1"/>
          </p:cNvSpPr>
          <p:nvPr>
            <p:ph type="dgm" sz="quarter" idx="73"/>
          </p:nvPr>
        </p:nvSpPr>
        <p:spPr bwMode="auto">
          <a:xfrm>
            <a:off x="459674" y="3867822"/>
            <a:ext cx="2115312"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56462738" name="Text Placeholder 7"/>
          <p:cNvSpPr>
            <a:spLocks noGrp="1"/>
          </p:cNvSpPr>
          <p:nvPr>
            <p:ph type="body" sz="quarter" idx="74" hasCustomPrompt="1"/>
          </p:nvPr>
        </p:nvSpPr>
        <p:spPr bwMode="auto">
          <a:xfrm>
            <a:off x="609122" y="3989698"/>
            <a:ext cx="1889760" cy="250120"/>
          </a:xfrm>
          <a:prstGeom prst="rect">
            <a:avLst/>
          </a:prstGeom>
        </p:spPr>
        <p:txBody>
          <a:bodyPr/>
          <a:lstStyle>
            <a:lvl1pPr marL="0" indent="0" algn="ctr">
              <a:buFontTx/>
              <a:buNone/>
              <a:defRPr sz="10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06704731" name="Text Placeholder 7"/>
          <p:cNvSpPr>
            <a:spLocks noGrp="1"/>
          </p:cNvSpPr>
          <p:nvPr>
            <p:ph type="body" sz="quarter" idx="75"/>
          </p:nvPr>
        </p:nvSpPr>
        <p:spPr bwMode="auto">
          <a:xfrm>
            <a:off x="609122" y="4138788"/>
            <a:ext cx="1889760" cy="250120"/>
          </a:xfrm>
          <a:prstGeom prst="rect">
            <a:avLst/>
          </a:prstGeom>
        </p:spPr>
        <p:txBody>
          <a:bodyPr/>
          <a:lstStyle>
            <a:lvl1pPr marL="0" indent="0" algn="ctr">
              <a:buFontTx/>
              <a:buNone/>
              <a:defRPr sz="80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576508300" name="Picture Placeholder 2"/>
          <p:cNvSpPr>
            <a:spLocks noGrp="1"/>
          </p:cNvSpPr>
          <p:nvPr>
            <p:ph type="pic" sz="quarter" idx="76"/>
          </p:nvPr>
        </p:nvSpPr>
        <p:spPr bwMode="auto">
          <a:xfrm>
            <a:off x="9606786" y="3867822"/>
            <a:ext cx="2113856"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274352476" name="SmartArt Placeholder 11"/>
          <p:cNvSpPr>
            <a:spLocks noGrp="1"/>
          </p:cNvSpPr>
          <p:nvPr>
            <p:ph type="dgm" sz="quarter" idx="77"/>
          </p:nvPr>
        </p:nvSpPr>
        <p:spPr bwMode="auto">
          <a:xfrm>
            <a:off x="9606786" y="3867822"/>
            <a:ext cx="2113856"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21330473" name="Text Placeholder 7"/>
          <p:cNvSpPr>
            <a:spLocks noGrp="1"/>
          </p:cNvSpPr>
          <p:nvPr>
            <p:ph type="body" sz="quarter" idx="78" hasCustomPrompt="1"/>
          </p:nvPr>
        </p:nvSpPr>
        <p:spPr bwMode="auto">
          <a:xfrm>
            <a:off x="9736490" y="3989698"/>
            <a:ext cx="1889760" cy="250120"/>
          </a:xfrm>
          <a:prstGeom prst="rect">
            <a:avLst/>
          </a:prstGeom>
        </p:spPr>
        <p:txBody>
          <a:bodyPr/>
          <a:lstStyle>
            <a:lvl1pPr marL="0" indent="0" algn="ctr">
              <a:buFontTx/>
              <a:buNone/>
              <a:defRPr sz="10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489073018" name="Text Placeholder 7"/>
          <p:cNvSpPr>
            <a:spLocks noGrp="1"/>
          </p:cNvSpPr>
          <p:nvPr>
            <p:ph type="body" sz="quarter" idx="79"/>
          </p:nvPr>
        </p:nvSpPr>
        <p:spPr bwMode="auto">
          <a:xfrm>
            <a:off x="9736490" y="4138788"/>
            <a:ext cx="1889760" cy="250120"/>
          </a:xfrm>
          <a:prstGeom prst="rect">
            <a:avLst/>
          </a:prstGeom>
        </p:spPr>
        <p:txBody>
          <a:bodyPr/>
          <a:lstStyle>
            <a:lvl1pPr marL="0" indent="0" algn="ctr">
              <a:buFontTx/>
              <a:buNone/>
              <a:defRPr sz="80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237425717" name="Picture Placeholder 2"/>
          <p:cNvSpPr>
            <a:spLocks noGrp="1"/>
          </p:cNvSpPr>
          <p:nvPr>
            <p:ph type="pic" sz="quarter" idx="80"/>
          </p:nvPr>
        </p:nvSpPr>
        <p:spPr bwMode="auto">
          <a:xfrm>
            <a:off x="5033457" y="3867822"/>
            <a:ext cx="2116315"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279474278" name="SmartArt Placeholder 11"/>
          <p:cNvSpPr>
            <a:spLocks noGrp="1"/>
          </p:cNvSpPr>
          <p:nvPr>
            <p:ph type="dgm" sz="quarter" idx="81"/>
          </p:nvPr>
        </p:nvSpPr>
        <p:spPr bwMode="auto">
          <a:xfrm>
            <a:off x="5032935" y="3867822"/>
            <a:ext cx="2115312"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502509937" name="Text Placeholder 7"/>
          <p:cNvSpPr>
            <a:spLocks noGrp="1"/>
          </p:cNvSpPr>
          <p:nvPr>
            <p:ph type="body" sz="quarter" idx="82" hasCustomPrompt="1"/>
          </p:nvPr>
        </p:nvSpPr>
        <p:spPr bwMode="auto">
          <a:xfrm>
            <a:off x="5171669" y="3989698"/>
            <a:ext cx="1889760" cy="250120"/>
          </a:xfrm>
          <a:prstGeom prst="rect">
            <a:avLst/>
          </a:prstGeom>
        </p:spPr>
        <p:txBody>
          <a:bodyPr/>
          <a:lstStyle>
            <a:lvl1pPr marL="0" indent="0" algn="ctr">
              <a:buFontTx/>
              <a:buNone/>
              <a:defRPr sz="10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662688012" name="Text Placeholder 7"/>
          <p:cNvSpPr>
            <a:spLocks noGrp="1"/>
          </p:cNvSpPr>
          <p:nvPr>
            <p:ph type="body" sz="quarter" idx="83"/>
          </p:nvPr>
        </p:nvSpPr>
        <p:spPr bwMode="auto">
          <a:xfrm>
            <a:off x="5171669" y="4138788"/>
            <a:ext cx="1889760" cy="250120"/>
          </a:xfrm>
          <a:prstGeom prst="rect">
            <a:avLst/>
          </a:prstGeom>
        </p:spPr>
        <p:txBody>
          <a:bodyPr/>
          <a:lstStyle>
            <a:lvl1pPr marL="0" indent="0" algn="ctr">
              <a:buFontTx/>
              <a:buNone/>
              <a:defRPr sz="80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770789941" name="Picture Placeholder 2"/>
          <p:cNvSpPr>
            <a:spLocks noGrp="1"/>
          </p:cNvSpPr>
          <p:nvPr>
            <p:ph type="pic" sz="quarter" idx="84"/>
          </p:nvPr>
        </p:nvSpPr>
        <p:spPr bwMode="auto">
          <a:xfrm>
            <a:off x="2746566" y="3867822"/>
            <a:ext cx="2115312"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1667609777" name="SmartArt Placeholder 11"/>
          <p:cNvSpPr>
            <a:spLocks noGrp="1"/>
          </p:cNvSpPr>
          <p:nvPr>
            <p:ph type="dgm" sz="quarter" idx="85"/>
          </p:nvPr>
        </p:nvSpPr>
        <p:spPr bwMode="auto">
          <a:xfrm>
            <a:off x="2745042" y="3867822"/>
            <a:ext cx="2118361"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1111445923" name="Text Placeholder 7"/>
          <p:cNvSpPr>
            <a:spLocks noGrp="1"/>
          </p:cNvSpPr>
          <p:nvPr>
            <p:ph type="body" sz="quarter" idx="86" hasCustomPrompt="1"/>
          </p:nvPr>
        </p:nvSpPr>
        <p:spPr bwMode="auto">
          <a:xfrm>
            <a:off x="2895343" y="3989698"/>
            <a:ext cx="1889760" cy="250120"/>
          </a:xfrm>
          <a:prstGeom prst="rect">
            <a:avLst/>
          </a:prstGeom>
        </p:spPr>
        <p:txBody>
          <a:bodyPr/>
          <a:lstStyle>
            <a:lvl1pPr marL="0" indent="0" algn="ctr">
              <a:buFontTx/>
              <a:buNone/>
              <a:defRPr sz="10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2061401956" name="Text Placeholder 7"/>
          <p:cNvSpPr>
            <a:spLocks noGrp="1"/>
          </p:cNvSpPr>
          <p:nvPr>
            <p:ph type="body" sz="quarter" idx="87"/>
          </p:nvPr>
        </p:nvSpPr>
        <p:spPr bwMode="auto">
          <a:xfrm>
            <a:off x="2895343" y="4138788"/>
            <a:ext cx="1889760" cy="250120"/>
          </a:xfrm>
          <a:prstGeom prst="rect">
            <a:avLst/>
          </a:prstGeom>
        </p:spPr>
        <p:txBody>
          <a:bodyPr/>
          <a:lstStyle>
            <a:lvl1pPr marL="0" indent="0" algn="ctr">
              <a:buFontTx/>
              <a:buNone/>
              <a:defRPr sz="80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299911487" name="Picture Placeholder 2"/>
          <p:cNvSpPr>
            <a:spLocks noGrp="1"/>
          </p:cNvSpPr>
          <p:nvPr>
            <p:ph type="pic" sz="quarter" idx="88"/>
          </p:nvPr>
        </p:nvSpPr>
        <p:spPr bwMode="auto">
          <a:xfrm>
            <a:off x="7321351" y="3867822"/>
            <a:ext cx="2113856" cy="2017307"/>
          </a:xfrm>
          <a:prstGeom prst="rect">
            <a:avLst/>
          </a:prstGeom>
          <a:solidFill>
            <a:schemeClr val="tx1">
              <a:lumMod val="95000"/>
            </a:schemeClr>
          </a:solidFill>
          <a:ln w="19050">
            <a:noFill/>
          </a:ln>
        </p:spPr>
        <p:txBody>
          <a:bodyPr tIns="3749040" anchor="ctr"/>
          <a:lstStyle>
            <a:lvl1pPr marL="0" indent="0" algn="ctr">
              <a:buFontTx/>
              <a:buNone/>
              <a:defRPr sz="1350">
                <a:solidFill>
                  <a:schemeClr val="bg2">
                    <a:lumMod val="50000"/>
                  </a:schemeClr>
                </a:solidFill>
                <a:latin typeface="Trebuchet MS"/>
              </a:defRPr>
            </a:lvl1pPr>
          </a:lstStyle>
          <a:p>
            <a:pPr>
              <a:defRPr/>
            </a:pPr>
            <a:r>
              <a:rPr lang="en-US"/>
              <a:t>Click icon to add picture</a:t>
            </a:r>
            <a:endParaRPr/>
          </a:p>
        </p:txBody>
      </p:sp>
      <p:sp>
        <p:nvSpPr>
          <p:cNvPr id="724038728" name="SmartArt Placeholder 11"/>
          <p:cNvSpPr>
            <a:spLocks noGrp="1"/>
          </p:cNvSpPr>
          <p:nvPr>
            <p:ph type="dgm" sz="quarter" idx="89"/>
          </p:nvPr>
        </p:nvSpPr>
        <p:spPr bwMode="auto">
          <a:xfrm>
            <a:off x="7319305" y="3867822"/>
            <a:ext cx="2113856" cy="1013291"/>
          </a:xfrm>
          <a:prstGeom prst="rect">
            <a:avLst/>
          </a:prstGeom>
          <a:gradFill>
            <a:gsLst>
              <a:gs pos="20000">
                <a:schemeClr val="bg1">
                  <a:lumMod val="75000"/>
                  <a:lumOff val="25000"/>
                </a:schemeClr>
              </a:gs>
              <a:gs pos="100000">
                <a:schemeClr val="bg1">
                  <a:lumMod val="75000"/>
                  <a:lumOff val="2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a:solidFill>
                  <a:schemeClr val="tx1"/>
                </a:solidFill>
                <a:latin typeface="Trebuchet MS"/>
              </a:defRPr>
            </a:lvl1pPr>
          </a:lstStyle>
          <a:p>
            <a:pPr marL="0" lvl="0" indent="0" algn="ctr" defTabSz="554081">
              <a:spcBef>
                <a:spcPts val="0"/>
              </a:spcBef>
              <a:buNone/>
              <a:defRPr/>
            </a:pPr>
            <a:r>
              <a:rPr lang="en-US"/>
              <a:t>Click icon to add SmartArt graphic</a:t>
            </a:r>
            <a:endParaRPr/>
          </a:p>
        </p:txBody>
      </p:sp>
      <p:sp>
        <p:nvSpPr>
          <p:cNvPr id="2004832176" name="Text Placeholder 7"/>
          <p:cNvSpPr>
            <a:spLocks noGrp="1"/>
          </p:cNvSpPr>
          <p:nvPr>
            <p:ph type="body" sz="quarter" idx="90" hasCustomPrompt="1"/>
          </p:nvPr>
        </p:nvSpPr>
        <p:spPr bwMode="auto">
          <a:xfrm>
            <a:off x="7447994" y="3989698"/>
            <a:ext cx="1889760" cy="250120"/>
          </a:xfrm>
          <a:prstGeom prst="rect">
            <a:avLst/>
          </a:prstGeom>
        </p:spPr>
        <p:txBody>
          <a:bodyPr/>
          <a:lstStyle>
            <a:lvl1pPr marL="0" indent="0" algn="ctr">
              <a:buFontTx/>
              <a:buNone/>
              <a:defRPr sz="1050" b="1" cap="all">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
        <p:nvSpPr>
          <p:cNvPr id="1841279925" name="Text Placeholder 7"/>
          <p:cNvSpPr>
            <a:spLocks noGrp="1"/>
          </p:cNvSpPr>
          <p:nvPr>
            <p:ph type="body" sz="quarter" idx="91"/>
          </p:nvPr>
        </p:nvSpPr>
        <p:spPr bwMode="auto">
          <a:xfrm>
            <a:off x="7447994" y="4138788"/>
            <a:ext cx="1889760" cy="250120"/>
          </a:xfrm>
          <a:prstGeom prst="rect">
            <a:avLst/>
          </a:prstGeom>
        </p:spPr>
        <p:txBody>
          <a:bodyPr/>
          <a:lstStyle>
            <a:lvl1pPr marL="0" indent="0" algn="ctr">
              <a:buFontTx/>
              <a:buNone/>
              <a:defRPr sz="800" b="0">
                <a:solidFill>
                  <a:schemeClr val="tx1"/>
                </a:solidFill>
                <a:latin typeface="Trebuchet MS"/>
              </a:defRPr>
            </a:lvl1pPr>
            <a:lvl2pPr marL="854178" indent="0">
              <a:buFontTx/>
              <a:buNone/>
              <a:defRPr sz="1350" b="1">
                <a:solidFill>
                  <a:schemeClr val="tx1"/>
                </a:solidFill>
                <a:latin typeface="Trebuchet MS"/>
              </a:defRPr>
            </a:lvl2pPr>
            <a:lvl3pPr marL="1627699" indent="0">
              <a:buFontTx/>
              <a:buNone/>
              <a:defRPr sz="1350" b="1">
                <a:solidFill>
                  <a:schemeClr val="tx1"/>
                </a:solidFill>
                <a:latin typeface="Trebuchet MS"/>
              </a:defRPr>
            </a:lvl3pPr>
            <a:lvl4pPr marL="2311012" indent="0">
              <a:buFontTx/>
              <a:buNone/>
              <a:defRPr sz="1350" b="1">
                <a:solidFill>
                  <a:schemeClr val="tx1"/>
                </a:solidFill>
                <a:latin typeface="Trebuchet MS"/>
              </a:defRPr>
            </a:lvl4pPr>
            <a:lvl5pPr marL="2823521" indent="0">
              <a:buFontTx/>
              <a:buNone/>
              <a:defRPr sz="1350" b="1">
                <a:solidFill>
                  <a:schemeClr val="tx1"/>
                </a:solidFill>
                <a:latin typeface="Trebuchet MS"/>
              </a:defRPr>
            </a:lvl5pPr>
          </a:lstStyle>
          <a:p>
            <a:pPr lvl="0">
              <a:defRPr/>
            </a:pPr>
            <a:r>
              <a:rPr lang="en-US"/>
              <a:t>Click to edit Master text styles</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Content_Layout">
    <p:bg>
      <p:bgPr>
        <a:solidFill>
          <a:schemeClr val="accent2">
            <a:lumMod val="20000"/>
            <a:lumOff val="80000"/>
          </a:schemeClr>
        </a:solidFill>
        <a:effectLst/>
      </p:bgPr>
    </p:bg>
    <p:spTree>
      <p:nvGrpSpPr>
        <p:cNvPr id="1" name=""/>
        <p:cNvGrpSpPr/>
        <p:nvPr/>
      </p:nvGrpSpPr>
      <p:grpSpPr bwMode="auto">
        <a:xfrm>
          <a:off x="0" y="0"/>
          <a:ext cx="0" cy="0"/>
          <a:chOff x="0" y="0"/>
          <a:chExt cx="0" cy="0"/>
        </a:xfrm>
      </p:grpSpPr>
      <p:pic>
        <p:nvPicPr>
          <p:cNvPr id="1034370699" name="Grafik 30" descr="Ein Bild, das orange, Kunst, Licht enthält.&#10;&#10;KI-generierte Inhalte können fehlerhaft sein."/>
          <p:cNvPicPr>
            <a:picLocks noChangeAspect="1"/>
          </p:cNvPicPr>
          <p:nvPr userDrawn="1"/>
        </p:nvPicPr>
        <p:blipFill>
          <a:blip r:embed="rId2"/>
          <a:stretch/>
        </p:blipFill>
        <p:spPr bwMode="auto">
          <a:xfrm>
            <a:off x="10102156" y="170230"/>
            <a:ext cx="1922585" cy="738311"/>
          </a:xfrm>
          <a:prstGeom prst="rect">
            <a:avLst/>
          </a:prstGeom>
        </p:spPr>
      </p:pic>
      <p:sp>
        <p:nvSpPr>
          <p:cNvPr id="871559066" name="Titel 6"/>
          <p:cNvSpPr>
            <a:spLocks noGrp="1"/>
          </p:cNvSpPr>
          <p:nvPr>
            <p:ph type="title" hasCustomPrompt="1"/>
          </p:nvPr>
        </p:nvSpPr>
        <p:spPr bwMode="auto">
          <a:xfrm>
            <a:off x="1163638" y="803024"/>
            <a:ext cx="10548936" cy="621682"/>
          </a:xfrm>
        </p:spPr>
        <p:txBody>
          <a:bodyPr lIns="0" rtlCol="0" anchor="t" anchorCtr="0">
            <a:normAutofit/>
          </a:bodyPr>
          <a:lstStyle>
            <a:lvl1pPr>
              <a:defRPr lang="de-DE" sz="2800">
                <a:solidFill>
                  <a:schemeClr val="tx1">
                    <a:lumMod val="65000"/>
                    <a:lumOff val="35000"/>
                  </a:schemeClr>
                </a:solidFill>
              </a:defRPr>
            </a:lvl1pPr>
          </a:lstStyle>
          <a:p>
            <a:pPr rtl="0">
              <a:defRPr/>
            </a:pPr>
            <a:r>
              <a:rPr lang="de-DE"/>
              <a:t>Titel durch Klicken hinzufügen</a:t>
            </a:r>
            <a:endParaRPr/>
          </a:p>
        </p:txBody>
      </p:sp>
      <p:sp>
        <p:nvSpPr>
          <p:cNvPr id="8638926" name="Inhaltsplatzhalter 7"/>
          <p:cNvSpPr>
            <a:spLocks noGrp="1"/>
          </p:cNvSpPr>
          <p:nvPr>
            <p:ph sz="quarter" idx="12" hasCustomPrompt="1"/>
          </p:nvPr>
        </p:nvSpPr>
        <p:spPr bwMode="auto">
          <a:xfrm>
            <a:off x="1163638" y="1635362"/>
            <a:ext cx="10548936" cy="4689238"/>
          </a:xfrm>
        </p:spPr>
        <p:txBody>
          <a:bodyPr lIns="0" tIns="0" rIns="0" bIns="0" rtlCol="0">
            <a:normAutofit/>
          </a:bodyPr>
          <a:lstStyle>
            <a:lvl1pPr marL="252000" indent="-252000">
              <a:lnSpc>
                <a:spcPct val="90000"/>
              </a:lnSpc>
              <a:spcBef>
                <a:spcPts val="0"/>
              </a:spcBef>
              <a:spcAft>
                <a:spcPts val="600"/>
              </a:spcAft>
              <a:buFont typeface="Wingdings 3"/>
              <a:buChar char=""/>
              <a:defRPr lang="de-DE" sz="2000"/>
            </a:lvl1pPr>
            <a:lvl2pPr marL="504000" indent="-252000">
              <a:lnSpc>
                <a:spcPct val="90000"/>
              </a:lnSpc>
              <a:spcBef>
                <a:spcPts val="0"/>
              </a:spcBef>
              <a:spcAft>
                <a:spcPts val="600"/>
              </a:spcAft>
              <a:buFont typeface="Wingdings 3"/>
              <a:buChar char=""/>
              <a:defRPr lang="de-DE" sz="1800"/>
            </a:lvl2pPr>
            <a:lvl3pPr marL="756000" indent="-252000">
              <a:spcBef>
                <a:spcPts val="0"/>
              </a:spcBef>
              <a:spcAft>
                <a:spcPts val="600"/>
              </a:spcAft>
              <a:buFont typeface="Wingdings 3"/>
              <a:buChar char=""/>
              <a:defRPr lang="de-DE" sz="1800"/>
            </a:lvl3pPr>
            <a:lvl4pPr marL="1008000" indent="-252000">
              <a:spcBef>
                <a:spcPts val="0"/>
              </a:spcBef>
              <a:spcAft>
                <a:spcPts val="600"/>
              </a:spcAft>
              <a:buFont typeface="Wingdings 3"/>
              <a:buChar char=""/>
              <a:defRPr lang="de-DE" sz="1600"/>
            </a:lvl4pPr>
            <a:lvl5pPr marL="1260000" indent="-252000">
              <a:spcBef>
                <a:spcPts val="0"/>
              </a:spcBef>
              <a:spcAft>
                <a:spcPts val="600"/>
              </a:spcAft>
              <a:buFont typeface="Wingdings 3"/>
              <a:buChar char=""/>
              <a:defRPr lang="de-DE" sz="1600"/>
            </a:lvl5pPr>
          </a:lstStyle>
          <a:p>
            <a:pPr lvl="0" rtl="0">
              <a:defRPr/>
            </a:pPr>
            <a:r>
              <a:rPr lang="de-DE"/>
              <a:t>Klicken, um Inhalt hinzuzufügen</a:t>
            </a:r>
            <a:endParaRPr/>
          </a:p>
          <a:p>
            <a:pPr lvl="1" rtl="0">
              <a:defRPr/>
            </a:pPr>
            <a:r>
              <a:rPr lang="de-DE"/>
              <a:t>Zweite Ebene</a:t>
            </a:r>
            <a:endParaRPr/>
          </a:p>
          <a:p>
            <a:pPr lvl="2" rtl="0">
              <a:defRPr/>
            </a:pPr>
            <a:r>
              <a:rPr lang="de-DE"/>
              <a:t>Dritte Ebene</a:t>
            </a:r>
            <a:endParaRPr/>
          </a:p>
          <a:p>
            <a:pPr lvl="3" rtl="0">
              <a:defRPr/>
            </a:pPr>
            <a:r>
              <a:rPr lang="de-DE"/>
              <a:t>Vierte Ebene</a:t>
            </a:r>
            <a:endParaRPr/>
          </a:p>
          <a:p>
            <a:pPr lvl="4" rtl="0">
              <a:defRPr/>
            </a:pPr>
            <a:r>
              <a:rPr lang="de-DE"/>
              <a:t>Fünfte Ebene</a:t>
            </a:r>
            <a:endParaRPr/>
          </a:p>
        </p:txBody>
      </p:sp>
      <p:sp>
        <p:nvSpPr>
          <p:cNvPr id="537244434" name="Textplatzhalter 9"/>
          <p:cNvSpPr>
            <a:spLocks noGrp="1"/>
          </p:cNvSpPr>
          <p:nvPr>
            <p:ph type="body" sz="quarter" idx="16"/>
          </p:nvPr>
        </p:nvSpPr>
        <p:spPr bwMode="auto">
          <a:xfrm>
            <a:off x="1163638" y="200026"/>
            <a:ext cx="7904162"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defRPr/>
            </a:pPr>
            <a:r>
              <a:rPr lang="de-DE"/>
              <a:t>Mastertextformat bearbeiten</a:t>
            </a:r>
            <a:endParaRPr/>
          </a:p>
        </p:txBody>
      </p:sp>
      <p:sp>
        <p:nvSpPr>
          <p:cNvPr id="144000034" name="Textfeld 21"/>
          <p:cNvSpPr txBox="1"/>
          <p:nvPr userDrawn="1"/>
        </p:nvSpPr>
        <p:spPr bwMode="auto">
          <a:xfrm>
            <a:off x="23445" y="634293"/>
            <a:ext cx="1015021" cy="1569660"/>
          </a:xfrm>
          <a:prstGeom prst="rect">
            <a:avLst/>
          </a:prstGeom>
          <a:noFill/>
        </p:spPr>
        <p:txBody>
          <a:bodyPr wrap="none" rtlCol="0">
            <a:spAutoFit/>
          </a:bodyPr>
          <a:lstStyle/>
          <a:p>
            <a:pPr>
              <a:defRPr/>
            </a:pPr>
            <a:r>
              <a:rPr lang="en-US" sz="9600" b="1" spc="-1600">
                <a:solidFill>
                  <a:schemeClr val="accent2">
                    <a:lumMod val="40000"/>
                    <a:lumOff val="60000"/>
                  </a:schemeClr>
                </a:solidFill>
                <a:latin typeface="Candara"/>
              </a:rPr>
              <a:t>&gt;&gt;</a:t>
            </a:r>
            <a:endParaRPr/>
          </a:p>
        </p:txBody>
      </p:sp>
      <p:sp>
        <p:nvSpPr>
          <p:cNvPr id="440359549" name="Foliennummernplatzhalter 5"/>
          <p:cNvSpPr txBox="1"/>
          <p:nvPr userDrawn="1"/>
        </p:nvSpPr>
        <p:spPr bwMode="auto">
          <a:xfrm>
            <a:off x="-31601" y="6383215"/>
            <a:ext cx="476641" cy="293077"/>
          </a:xfrm>
          <a:prstGeom prst="rect">
            <a:avLst/>
          </a:prstGeom>
        </p:spPr>
        <p:txBody>
          <a:bodyPr vert="horz" lIns="0" tIns="45720" rIns="0" bIns="45720" rtlCol="0" anchor="t" anchorCtr="0"/>
          <a:lstStyle>
            <a:defPPr rtl="0">
              <a:defRPr lang="de-DE"/>
            </a:defPPr>
            <a:lvl1pPr marL="0" algn="l" defTabSz="914400" rtl="0">
              <a:defRPr lang="de-DE" sz="1200" b="1" spc="150">
                <a:solidFill>
                  <a:schemeClr val="tx1"/>
                </a:solidFill>
                <a:latin typeface="+mn-lt"/>
                <a:ea typeface="+mn-ea"/>
                <a:cs typeface="+mn-cs"/>
              </a:defRPr>
            </a:lvl1pPr>
            <a:lvl2pPr marL="457200" algn="l" defTabSz="914400" rtl="0">
              <a:defRPr lang="de-DE" sz="1800">
                <a:solidFill>
                  <a:schemeClr val="tx1"/>
                </a:solidFill>
                <a:latin typeface="+mn-lt"/>
                <a:ea typeface="+mn-ea"/>
                <a:cs typeface="+mn-cs"/>
              </a:defRPr>
            </a:lvl2pPr>
            <a:lvl3pPr marL="914400" algn="l" defTabSz="914400" rtl="0">
              <a:defRPr lang="de-DE" sz="1800">
                <a:solidFill>
                  <a:schemeClr val="tx1"/>
                </a:solidFill>
                <a:latin typeface="+mn-lt"/>
                <a:ea typeface="+mn-ea"/>
                <a:cs typeface="+mn-cs"/>
              </a:defRPr>
            </a:lvl3pPr>
            <a:lvl4pPr marL="1371600" algn="l" defTabSz="914400" rtl="0">
              <a:defRPr lang="de-DE" sz="1800">
                <a:solidFill>
                  <a:schemeClr val="tx1"/>
                </a:solidFill>
                <a:latin typeface="+mn-lt"/>
                <a:ea typeface="+mn-ea"/>
                <a:cs typeface="+mn-cs"/>
              </a:defRPr>
            </a:lvl4pPr>
            <a:lvl5pPr marL="1828800" algn="l" defTabSz="914400" rtl="0">
              <a:defRPr lang="de-DE" sz="1800">
                <a:solidFill>
                  <a:schemeClr val="tx1"/>
                </a:solidFill>
                <a:latin typeface="+mn-lt"/>
                <a:ea typeface="+mn-ea"/>
                <a:cs typeface="+mn-cs"/>
              </a:defRPr>
            </a:lvl5pPr>
            <a:lvl6pPr marL="2286000" algn="l" defTabSz="914400" rtl="0">
              <a:defRPr lang="de-DE" sz="1800">
                <a:solidFill>
                  <a:schemeClr val="tx1"/>
                </a:solidFill>
                <a:latin typeface="+mn-lt"/>
                <a:ea typeface="+mn-ea"/>
                <a:cs typeface="+mn-cs"/>
              </a:defRPr>
            </a:lvl6pPr>
            <a:lvl7pPr marL="2743200" algn="l" defTabSz="914400" rtl="0">
              <a:defRPr lang="de-DE" sz="1800">
                <a:solidFill>
                  <a:schemeClr val="tx1"/>
                </a:solidFill>
                <a:latin typeface="+mn-lt"/>
                <a:ea typeface="+mn-ea"/>
                <a:cs typeface="+mn-cs"/>
              </a:defRPr>
            </a:lvl7pPr>
            <a:lvl8pPr marL="3200400" algn="l" defTabSz="914400" rtl="0">
              <a:defRPr lang="de-DE" sz="1800">
                <a:solidFill>
                  <a:schemeClr val="tx1"/>
                </a:solidFill>
                <a:latin typeface="+mn-lt"/>
                <a:ea typeface="+mn-ea"/>
                <a:cs typeface="+mn-cs"/>
              </a:defRPr>
            </a:lvl8pPr>
            <a:lvl9pPr marL="3657600" algn="l" defTabSz="914400" rtl="0">
              <a:defRPr lang="de-DE" sz="1800">
                <a:solidFill>
                  <a:schemeClr val="tx1"/>
                </a:solidFill>
                <a:latin typeface="+mn-lt"/>
                <a:ea typeface="+mn-ea"/>
                <a:cs typeface="+mn-cs"/>
              </a:defRPr>
            </a:lvl9pPr>
          </a:lstStyle>
          <a:p>
            <a:pPr algn="r">
              <a:defRPr/>
            </a:pPr>
            <a:fld id="{18D65601-5AE2-46FC-B138-694DDD2B510D}" type="slidenum">
              <a:rPr lang="de-DE"/>
              <a:t>‹Nr.›</a:t>
            </a:fld>
            <a:endParaRPr lang="de-D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preserve="1" userDrawn="1">
  <p:cSld name="Use Case">
    <p:spTree>
      <p:nvGrpSpPr>
        <p:cNvPr id="1" name=""/>
        <p:cNvGrpSpPr/>
        <p:nvPr/>
      </p:nvGrpSpPr>
      <p:grpSpPr bwMode="auto">
        <a:xfrm>
          <a:off x="0" y="0"/>
          <a:ext cx="0" cy="0"/>
          <a:chOff x="0" y="0"/>
          <a:chExt cx="0" cy="0"/>
        </a:xfrm>
      </p:grpSpPr>
      <p:pic>
        <p:nvPicPr>
          <p:cNvPr id="354706886" name="Picture 15"/>
          <p:cNvPicPr>
            <a:picLocks noChangeAspect="1"/>
          </p:cNvPicPr>
          <p:nvPr userDrawn="1"/>
        </p:nvPicPr>
        <p:blipFill>
          <a:blip r:embed="rId2"/>
          <a:stretch/>
        </p:blipFill>
        <p:spPr bwMode="auto">
          <a:xfrm>
            <a:off x="0" y="0"/>
            <a:ext cx="12192000" cy="6858000"/>
          </a:xfrm>
          <a:prstGeom prst="rect">
            <a:avLst/>
          </a:prstGeom>
        </p:spPr>
      </p:pic>
      <p:sp>
        <p:nvSpPr>
          <p:cNvPr id="729276048" name="Picture Placeholder 2"/>
          <p:cNvSpPr>
            <a:spLocks noGrp="1"/>
          </p:cNvSpPr>
          <p:nvPr>
            <p:ph type="pic" sz="quarter" idx="11"/>
          </p:nvPr>
        </p:nvSpPr>
        <p:spPr bwMode="auto">
          <a:xfrm>
            <a:off x="0" y="0"/>
            <a:ext cx="12192000" cy="6858000"/>
          </a:xfrm>
          <a:prstGeom prst="rect">
            <a:avLst/>
          </a:prstGeom>
          <a:solidFill>
            <a:schemeClr val="tx1">
              <a:lumMod val="95000"/>
            </a:schemeClr>
          </a:solidFill>
          <a:ln w="19050">
            <a:noFill/>
          </a:ln>
        </p:spPr>
        <p:txBody>
          <a:bodyPr tIns="0" bIns="4206240" anchor="ctr"/>
          <a:lstStyle>
            <a:lvl1pPr marL="0" indent="0" algn="ctr">
              <a:buFontTx/>
              <a:buNone/>
              <a:defRPr sz="2400">
                <a:solidFill>
                  <a:schemeClr val="bg2">
                    <a:lumMod val="50000"/>
                  </a:schemeClr>
                </a:solidFill>
                <a:latin typeface="Trebuchet MS"/>
              </a:defRPr>
            </a:lvl1pPr>
          </a:lstStyle>
          <a:p>
            <a:pPr>
              <a:defRPr/>
            </a:pPr>
            <a:r>
              <a:rPr lang="en-US"/>
              <a:t>Click icon to add picture</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preserve="1" userDrawn="1">
  <p:cSld name="Demo - Video">
    <p:spTree>
      <p:nvGrpSpPr>
        <p:cNvPr id="1" name=""/>
        <p:cNvGrpSpPr/>
        <p:nvPr/>
      </p:nvGrpSpPr>
      <p:grpSpPr bwMode="auto">
        <a:xfrm>
          <a:off x="0" y="0"/>
          <a:ext cx="0" cy="0"/>
          <a:chOff x="0" y="0"/>
          <a:chExt cx="0" cy="0"/>
        </a:xfrm>
      </p:grpSpPr>
      <p:sp>
        <p:nvSpPr>
          <p:cNvPr id="1935923239" name="Rectangle 3"/>
          <p:cNvSpPr/>
          <p:nvPr userDrawn="1"/>
        </p:nvSpPr>
        <p:spPr bwMode="auto">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sz="1350">
              <a:solidFill>
                <a:schemeClr val="tx1"/>
              </a:solidFill>
              <a:latin typeface="Trebuchet MS"/>
            </a:endParaRPr>
          </a:p>
        </p:txBody>
      </p:sp>
      <p:sp>
        <p:nvSpPr>
          <p:cNvPr id="1083443498" name="Media Placeholder 7"/>
          <p:cNvSpPr>
            <a:spLocks noGrp="1"/>
          </p:cNvSpPr>
          <p:nvPr>
            <p:ph type="media" sz="quarter" idx="11"/>
          </p:nvPr>
        </p:nvSpPr>
        <p:spPr bwMode="auto">
          <a:xfrm>
            <a:off x="0" y="0"/>
            <a:ext cx="12192000" cy="6858000"/>
          </a:xfrm>
          <a:prstGeom prst="rect">
            <a:avLst/>
          </a:prstGeom>
        </p:spPr>
        <p:txBody>
          <a:bodyPr tIns="7863840"/>
          <a:lstStyle>
            <a:lvl1pPr marL="0" indent="0" algn="ctr">
              <a:buFontTx/>
              <a:buNone/>
              <a:defRPr lang="en-US" sz="2400" b="0">
                <a:solidFill>
                  <a:schemeClr val="bg2">
                    <a:lumMod val="50000"/>
                  </a:schemeClr>
                </a:solidFill>
                <a:latin typeface="Trebuchet MS"/>
                <a:ea typeface="+mn-ea"/>
                <a:cs typeface="+mn-cs"/>
              </a:defRPr>
            </a:lvl1pPr>
          </a:lstStyle>
          <a:p>
            <a:pPr>
              <a:defRPr/>
            </a:pPr>
            <a:r>
              <a:rPr lang="en-US"/>
              <a:t>Click icon to add media</a:t>
            </a: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PhAnim="0" preserve="1" userDrawn="1">
  <p:cSld name="Quote">
    <p:spTree>
      <p:nvGrpSpPr>
        <p:cNvPr id="1" name=""/>
        <p:cNvGrpSpPr/>
        <p:nvPr/>
      </p:nvGrpSpPr>
      <p:grpSpPr bwMode="auto">
        <a:xfrm>
          <a:off x="0" y="0"/>
          <a:ext cx="0" cy="0"/>
          <a:chOff x="0" y="0"/>
          <a:chExt cx="0" cy="0"/>
        </a:xfrm>
      </p:grpSpPr>
      <p:pic>
        <p:nvPicPr>
          <p:cNvPr id="1915439098" name="Picture 6" descr="A close-up of a spider web&#10;&#10;Description automatically generated with low confidence"/>
          <p:cNvPicPr>
            <a:picLocks noChangeAspect="1"/>
          </p:cNvPicPr>
          <p:nvPr userDrawn="1"/>
        </p:nvPicPr>
        <p:blipFill>
          <a:blip r:embed="rId2"/>
          <a:stretch/>
        </p:blipFill>
        <p:spPr bwMode="auto">
          <a:xfrm>
            <a:off x="0" y="0"/>
            <a:ext cx="12192000" cy="6858000"/>
          </a:xfrm>
          <a:prstGeom prst="rect">
            <a:avLst/>
          </a:prstGeom>
        </p:spPr>
      </p:pic>
      <p:sp>
        <p:nvSpPr>
          <p:cNvPr id="184653712" name="Rectangle 9"/>
          <p:cNvSpPr/>
          <p:nvPr userDrawn="1"/>
        </p:nvSpPr>
        <p:spPr bwMode="auto">
          <a:xfrm>
            <a:off x="0" y="3606800"/>
            <a:ext cx="12192000" cy="3251200"/>
          </a:xfrm>
          <a:prstGeom prst="rect">
            <a:avLst/>
          </a:prstGeom>
          <a:gradFill>
            <a:gsLst>
              <a:gs pos="0">
                <a:schemeClr val="bg1">
                  <a:alpha val="0"/>
                </a:schemeClr>
              </a:gs>
              <a:gs pos="100000">
                <a:schemeClr val="bg1">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
          </a:p>
        </p:txBody>
      </p:sp>
      <p:sp>
        <p:nvSpPr>
          <p:cNvPr id="1395507456" name="Text Placeholder 4"/>
          <p:cNvSpPr>
            <a:spLocks noGrp="1"/>
          </p:cNvSpPr>
          <p:nvPr>
            <p:ph type="body" sz="quarter" idx="13" hasCustomPrompt="1"/>
          </p:nvPr>
        </p:nvSpPr>
        <p:spPr bwMode="auto">
          <a:xfrm>
            <a:off x="1774277" y="5374833"/>
            <a:ext cx="7315201" cy="717260"/>
          </a:xfrm>
          <a:prstGeom prst="rect">
            <a:avLst/>
          </a:prstGeom>
        </p:spPr>
        <p:txBody>
          <a:bodyPr/>
          <a:lstStyle>
            <a:lvl1pPr marL="0" indent="0" algn="l">
              <a:lnSpc>
                <a:spcPct val="90000"/>
              </a:lnSpc>
              <a:spcBef>
                <a:spcPts val="0"/>
              </a:spcBef>
              <a:buFontTx/>
              <a:buNone/>
              <a:defRPr sz="1350" cap="none">
                <a:solidFill>
                  <a:schemeClr val="tx2"/>
                </a:solidFill>
                <a:latin typeface="Trebuchet MS"/>
              </a:defRPr>
            </a:lvl1pPr>
            <a:lvl2pPr marL="854179" indent="0" algn="l">
              <a:lnSpc>
                <a:spcPct val="90000"/>
              </a:lnSpc>
              <a:buFontTx/>
              <a:buNone/>
              <a:defRPr sz="2500" cap="all">
                <a:solidFill>
                  <a:schemeClr val="tx2"/>
                </a:solidFill>
                <a:latin typeface="DINPro-Medium"/>
              </a:defRPr>
            </a:lvl2pPr>
            <a:lvl3pPr marL="1627698" indent="0" algn="l">
              <a:lnSpc>
                <a:spcPct val="90000"/>
              </a:lnSpc>
              <a:buFontTx/>
              <a:buNone/>
              <a:defRPr sz="2500" cap="all">
                <a:solidFill>
                  <a:schemeClr val="tx2"/>
                </a:solidFill>
                <a:latin typeface="DINPro-Medium"/>
              </a:defRPr>
            </a:lvl3pPr>
            <a:lvl4pPr marL="2311012" indent="0">
              <a:buNone/>
              <a:defRPr/>
            </a:lvl4pPr>
          </a:lstStyle>
          <a:p>
            <a:pPr lvl="0">
              <a:defRPr/>
            </a:pPr>
            <a:r>
              <a:rPr lang="en-US"/>
              <a:t>Edit Master Text Style</a:t>
            </a:r>
            <a:endParaRPr/>
          </a:p>
        </p:txBody>
      </p:sp>
      <p:sp>
        <p:nvSpPr>
          <p:cNvPr id="1201048633" name="Text Placeholder 4"/>
          <p:cNvSpPr>
            <a:spLocks noGrp="1"/>
          </p:cNvSpPr>
          <p:nvPr>
            <p:ph type="body" sz="quarter" idx="14" hasCustomPrompt="1"/>
          </p:nvPr>
        </p:nvSpPr>
        <p:spPr bwMode="auto">
          <a:xfrm>
            <a:off x="1524000" y="3184770"/>
            <a:ext cx="7315201" cy="2045171"/>
          </a:xfrm>
          <a:prstGeom prst="rect">
            <a:avLst/>
          </a:prstGeom>
        </p:spPr>
        <p:txBody>
          <a:bodyPr anchor="b"/>
          <a:lstStyle>
            <a:lvl1pPr marL="0" indent="0" algn="l">
              <a:lnSpc>
                <a:spcPct val="90000"/>
              </a:lnSpc>
              <a:spcBef>
                <a:spcPts val="0"/>
              </a:spcBef>
              <a:buFontTx/>
              <a:buNone/>
              <a:defRPr sz="3350" cap="none">
                <a:solidFill>
                  <a:schemeClr val="tx1"/>
                </a:solidFill>
                <a:latin typeface="Trebuchet MS"/>
              </a:defRPr>
            </a:lvl1pPr>
            <a:lvl2pPr marL="854179" indent="0" algn="l">
              <a:lnSpc>
                <a:spcPct val="90000"/>
              </a:lnSpc>
              <a:buFontTx/>
              <a:buNone/>
              <a:defRPr sz="2500" cap="all">
                <a:solidFill>
                  <a:schemeClr val="tx2"/>
                </a:solidFill>
                <a:latin typeface="DINPro-Medium"/>
              </a:defRPr>
            </a:lvl2pPr>
            <a:lvl3pPr marL="1627698" indent="0" algn="l">
              <a:lnSpc>
                <a:spcPct val="90000"/>
              </a:lnSpc>
              <a:buFontTx/>
              <a:buNone/>
              <a:defRPr sz="2500" cap="all">
                <a:solidFill>
                  <a:schemeClr val="tx2"/>
                </a:solidFill>
                <a:latin typeface="DINPro-Medium"/>
              </a:defRPr>
            </a:lvl3pPr>
            <a:lvl4pPr marL="2311012" indent="0">
              <a:buNone/>
              <a:defRPr/>
            </a:lvl4pPr>
          </a:lstStyle>
          <a:p>
            <a:pPr lvl="0">
              <a:defRPr/>
            </a:pPr>
            <a:r>
              <a:rPr lang="en-US"/>
              <a:t>Click to edit Master Title Style</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preserve="1" userDrawn="1">
  <p:cSld name="Agenda">
    <p:spTree>
      <p:nvGrpSpPr>
        <p:cNvPr id="1" name=""/>
        <p:cNvGrpSpPr/>
        <p:nvPr/>
      </p:nvGrpSpPr>
      <p:grpSpPr bwMode="auto">
        <a:xfrm>
          <a:off x="0" y="0"/>
          <a:ext cx="0" cy="0"/>
          <a:chOff x="0" y="0"/>
          <a:chExt cx="0" cy="0"/>
        </a:xfrm>
      </p:grpSpPr>
      <p:pic>
        <p:nvPicPr>
          <p:cNvPr id="1124357863" name="Picture 7" descr="A picture containing leaf, laser&#10;&#10;Description automatically generated"/>
          <p:cNvPicPr>
            <a:picLocks noChangeAspect="1"/>
          </p:cNvPicPr>
          <p:nvPr userDrawn="1"/>
        </p:nvPicPr>
        <p:blipFill>
          <a:blip r:embed="rId2"/>
          <a:stretch/>
        </p:blipFill>
        <p:spPr bwMode="auto">
          <a:xfrm>
            <a:off x="0" y="0"/>
            <a:ext cx="12192000" cy="6858000"/>
          </a:xfrm>
          <a:prstGeom prst="rect">
            <a:avLst/>
          </a:prstGeom>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PhAnim="0" preserve="1" userDrawn="1">
  <p:cSld name="Transition">
    <p:spTree>
      <p:nvGrpSpPr>
        <p:cNvPr id="1" name=""/>
        <p:cNvGrpSpPr/>
        <p:nvPr/>
      </p:nvGrpSpPr>
      <p:grpSpPr bwMode="auto">
        <a:xfrm>
          <a:off x="0" y="0"/>
          <a:ext cx="0" cy="0"/>
          <a:chOff x="0" y="0"/>
          <a:chExt cx="0" cy="0"/>
        </a:xfrm>
      </p:grpSpPr>
      <p:pic>
        <p:nvPicPr>
          <p:cNvPr id="2109586680" name="Picture 3" descr="A picture containing leaf, fern, plant&#10;&#10;Description automatically generated"/>
          <p:cNvPicPr>
            <a:picLocks noChangeAspect="1"/>
          </p:cNvPicPr>
          <p:nvPr userDrawn="1"/>
        </p:nvPicPr>
        <p:blipFill>
          <a:blip r:embed="rId2" cstate="screen">
            <a:extLst>
              <a:ext uri="{28A0092B-C50C-407E-A947-70E740481C1C}">
                <a14:useLocalDpi xmlns:a14="http://schemas.microsoft.com/office/drawing/2010/main"/>
              </a:ext>
            </a:extLst>
          </a:blip>
          <a:stretch/>
        </p:blipFill>
        <p:spPr bwMode="auto">
          <a:xfrm>
            <a:off x="0" y="0"/>
            <a:ext cx="12192000" cy="6858000"/>
          </a:xfrm>
          <a:prstGeom prst="rect">
            <a:avLst/>
          </a:prstGeom>
        </p:spPr>
      </p:pic>
      <p:sp>
        <p:nvSpPr>
          <p:cNvPr id="1668147230" name="Rectangle 4"/>
          <p:cNvSpPr/>
          <p:nvPr userDrawn="1"/>
        </p:nvSpPr>
        <p:spPr bwMode="auto">
          <a:xfrm flipV="1">
            <a:off x="0" y="0"/>
            <a:ext cx="12192000" cy="6857999"/>
          </a:xfrm>
          <a:prstGeom prst="rect">
            <a:avLst/>
          </a:prstGeom>
          <a:gradFill>
            <a:gsLst>
              <a:gs pos="0">
                <a:schemeClr val="bg1"/>
              </a:gs>
              <a:gs pos="83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
          </a:p>
        </p:txBody>
      </p:sp>
      <p:sp>
        <p:nvSpPr>
          <p:cNvPr id="1134816356" name="Text Placeholder 4"/>
          <p:cNvSpPr>
            <a:spLocks noGrp="1"/>
          </p:cNvSpPr>
          <p:nvPr>
            <p:ph type="body" sz="quarter" idx="13"/>
          </p:nvPr>
        </p:nvSpPr>
        <p:spPr bwMode="auto">
          <a:xfrm>
            <a:off x="457200" y="4456551"/>
            <a:ext cx="6722533" cy="1981200"/>
          </a:xfrm>
          <a:prstGeom prst="rect">
            <a:avLst/>
          </a:prstGeom>
        </p:spPr>
        <p:txBody>
          <a:bodyPr anchor="b"/>
          <a:lstStyle>
            <a:lvl1pPr marL="0" indent="0">
              <a:spcBef>
                <a:spcPts val="0"/>
              </a:spcBef>
              <a:buFontTx/>
              <a:buNone/>
              <a:defRPr lang="en-US" sz="2650" b="1" cap="all">
                <a:solidFill>
                  <a:schemeClr val="tx1"/>
                </a:solidFill>
                <a:latin typeface="Trebuchet MS"/>
                <a:ea typeface="+mj-ea"/>
                <a:cs typeface="+mj-cs"/>
              </a:defRPr>
            </a:lvl1pPr>
            <a:lvl2pPr marL="854178" indent="0">
              <a:buFontTx/>
              <a:buNone/>
              <a:defRPr lang="en-US" sz="2650" b="1" cap="all">
                <a:solidFill>
                  <a:schemeClr val="tx1"/>
                </a:solidFill>
                <a:latin typeface="Trebuchet MS"/>
                <a:ea typeface="+mj-ea"/>
                <a:cs typeface="+mj-cs"/>
              </a:defRPr>
            </a:lvl2pPr>
            <a:lvl3pPr marL="1627699" indent="0">
              <a:buFontTx/>
              <a:buNone/>
              <a:defRPr lang="en-US" sz="2650" b="1" cap="all">
                <a:solidFill>
                  <a:schemeClr val="tx1"/>
                </a:solidFill>
                <a:latin typeface="Trebuchet MS"/>
                <a:ea typeface="+mj-ea"/>
                <a:cs typeface="+mj-cs"/>
              </a:defRPr>
            </a:lvl3pPr>
            <a:lvl4pPr marL="2311012" indent="0">
              <a:buFontTx/>
              <a:buNone/>
              <a:defRPr lang="en-US" sz="2650" b="1" cap="all">
                <a:solidFill>
                  <a:schemeClr val="tx1"/>
                </a:solidFill>
                <a:latin typeface="Trebuchet MS"/>
                <a:ea typeface="+mj-ea"/>
                <a:cs typeface="+mj-cs"/>
              </a:defRPr>
            </a:lvl4pPr>
            <a:lvl5pPr marL="2823521" indent="0">
              <a:buFontTx/>
              <a:buNone/>
              <a:defRPr lang="en-US" sz="2650" b="1" cap="all">
                <a:solidFill>
                  <a:schemeClr val="tx1"/>
                </a:solidFill>
                <a:latin typeface="Trebuchet MS"/>
                <a:ea typeface="+mj-ea"/>
                <a:cs typeface="+mj-cs"/>
              </a:defRPr>
            </a:lvl5pPr>
          </a:lstStyle>
          <a:p>
            <a:pPr lvl="0">
              <a:defRPr/>
            </a:pPr>
            <a:r>
              <a:rPr lang="en-US"/>
              <a:t>Click to edit Master text styles</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PhAnim="0" preserve="1" userDrawn="1">
  <p:cSld name="Embargo">
    <p:spTree>
      <p:nvGrpSpPr>
        <p:cNvPr id="1" name=""/>
        <p:cNvGrpSpPr/>
        <p:nvPr/>
      </p:nvGrpSpPr>
      <p:grpSpPr bwMode="auto">
        <a:xfrm>
          <a:off x="0" y="0"/>
          <a:ext cx="0" cy="0"/>
          <a:chOff x="0" y="0"/>
          <a:chExt cx="0" cy="0"/>
        </a:xfrm>
      </p:grpSpPr>
      <p:sp>
        <p:nvSpPr>
          <p:cNvPr id="982828511" name="Rectangle 1"/>
          <p:cNvSpPr/>
          <p:nvPr userDrawn="1"/>
        </p:nvSpPr>
        <p:spPr bwMode="auto">
          <a:xfrm>
            <a:off x="0" y="0"/>
            <a:ext cx="12192000" cy="685800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
          </a:p>
        </p:txBody>
      </p:sp>
      <p:sp>
        <p:nvSpPr>
          <p:cNvPr id="1206165624" name="Text Placeholder 4"/>
          <p:cNvSpPr>
            <a:spLocks noGrp="1"/>
          </p:cNvSpPr>
          <p:nvPr>
            <p:ph type="body" sz="quarter" idx="10" hasCustomPrompt="1"/>
          </p:nvPr>
        </p:nvSpPr>
        <p:spPr bwMode="auto">
          <a:xfrm>
            <a:off x="2544753" y="3590667"/>
            <a:ext cx="7577958" cy="1825395"/>
          </a:xfrm>
          <a:prstGeom prst="rect">
            <a:avLst/>
          </a:prstGeom>
        </p:spPr>
        <p:txBody>
          <a:bodyPr/>
          <a:lstStyle>
            <a:lvl1pPr marL="0" indent="0" algn="l">
              <a:lnSpc>
                <a:spcPct val="90000"/>
              </a:lnSpc>
              <a:spcBef>
                <a:spcPts val="0"/>
              </a:spcBef>
              <a:buFontTx/>
              <a:buNone/>
              <a:defRPr sz="1450" cap="none">
                <a:solidFill>
                  <a:schemeClr val="tx1"/>
                </a:solidFill>
                <a:latin typeface="Trebuchet MS"/>
              </a:defRPr>
            </a:lvl1pPr>
            <a:lvl2pPr marL="854179" indent="0" algn="l">
              <a:lnSpc>
                <a:spcPct val="90000"/>
              </a:lnSpc>
              <a:buFontTx/>
              <a:buNone/>
              <a:defRPr sz="2500" cap="all">
                <a:solidFill>
                  <a:schemeClr val="tx2"/>
                </a:solidFill>
                <a:latin typeface="DINPro-Medium"/>
              </a:defRPr>
            </a:lvl2pPr>
            <a:lvl3pPr marL="1627698" indent="0" algn="l">
              <a:lnSpc>
                <a:spcPct val="90000"/>
              </a:lnSpc>
              <a:buFontTx/>
              <a:buNone/>
              <a:defRPr sz="2500" cap="all">
                <a:solidFill>
                  <a:schemeClr val="tx2"/>
                </a:solidFill>
                <a:latin typeface="DINPro-Medium"/>
              </a:defRPr>
            </a:lvl3pPr>
            <a:lvl4pPr marL="2311012" indent="0">
              <a:buNone/>
              <a:defRPr/>
            </a:lvl4pPr>
          </a:lstStyle>
          <a:p>
            <a:pPr lvl="0">
              <a:defRPr/>
            </a:pPr>
            <a:r>
              <a:rPr lang="en-US"/>
              <a:t>Edit Master Text Style</a:t>
            </a:r>
            <a:endParaRPr/>
          </a:p>
        </p:txBody>
      </p:sp>
      <p:sp>
        <p:nvSpPr>
          <p:cNvPr id="58749540" name="Title 1"/>
          <p:cNvSpPr>
            <a:spLocks noGrp="1"/>
          </p:cNvSpPr>
          <p:nvPr>
            <p:ph type="title" hasCustomPrompt="1"/>
          </p:nvPr>
        </p:nvSpPr>
        <p:spPr bwMode="auto">
          <a:xfrm>
            <a:off x="2544754" y="3008254"/>
            <a:ext cx="7577958" cy="584755"/>
          </a:xfrm>
          <a:prstGeom prst="rect">
            <a:avLst/>
          </a:prstGeom>
        </p:spPr>
        <p:txBody>
          <a:bodyPr/>
          <a:lstStyle>
            <a:lvl1pPr algn="l">
              <a:defRPr sz="4000" b="0" cap="none">
                <a:solidFill>
                  <a:schemeClr val="tx1"/>
                </a:solidFill>
              </a:defRPr>
            </a:lvl1pPr>
          </a:lstStyle>
          <a:p>
            <a:pPr>
              <a:defRPr/>
            </a:pPr>
            <a:r>
              <a:rPr lang="en-US"/>
              <a:t>Click to edit master title style</a:t>
            </a:r>
            <a:endParaRPr/>
          </a:p>
        </p:txBody>
      </p:sp>
      <p:pic>
        <p:nvPicPr>
          <p:cNvPr id="1874084501" name="Picture 7" descr="A close up of a logo&#10;&#10;Description automatically generated"/>
          <p:cNvPicPr>
            <a:picLocks noChangeAspect="1"/>
          </p:cNvPicPr>
          <p:nvPr userDrawn="1"/>
        </p:nvPicPr>
        <p:blipFill>
          <a:blip r:embed="rId2"/>
          <a:stretch/>
        </p:blipFill>
        <p:spPr bwMode="auto">
          <a:xfrm>
            <a:off x="2397714" y="2082682"/>
            <a:ext cx="785753" cy="785752"/>
          </a:xfrm>
          <a:prstGeom prst="rect">
            <a:avLst/>
          </a:prstGeom>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PhAnim="0" preserve="1" userDrawn="1">
  <p:cSld name="1_Closing Slide">
    <p:spTree>
      <p:nvGrpSpPr>
        <p:cNvPr id="1" name=""/>
        <p:cNvGrpSpPr/>
        <p:nvPr/>
      </p:nvGrpSpPr>
      <p:grpSpPr bwMode="auto">
        <a:xfrm>
          <a:off x="0" y="0"/>
          <a:ext cx="0" cy="0"/>
          <a:chOff x="0" y="0"/>
          <a:chExt cx="0" cy="0"/>
        </a:xfrm>
      </p:grpSpPr>
      <p:pic>
        <p:nvPicPr>
          <p:cNvPr id="1525666229" name="Picture 8" descr="A high angle view of a building&#10;&#10;Description automatically generated with low confidence"/>
          <p:cNvPicPr>
            <a:picLocks noChangeAspect="1"/>
          </p:cNvPicPr>
          <p:nvPr userDrawn="1"/>
        </p:nvPicPr>
        <p:blipFill>
          <a:blip r:embed="rId2"/>
          <a:stretch/>
        </p:blipFill>
        <p:spPr bwMode="auto">
          <a:xfrm>
            <a:off x="0" y="0"/>
            <a:ext cx="12192000" cy="6858000"/>
          </a:xfrm>
          <a:prstGeom prst="rect">
            <a:avLst/>
          </a:prstGeom>
        </p:spPr>
      </p:pic>
      <p:sp>
        <p:nvSpPr>
          <p:cNvPr id="185759895" name="Rectangle 9"/>
          <p:cNvSpPr/>
          <p:nvPr userDrawn="1"/>
        </p:nvSpPr>
        <p:spPr bwMode="auto">
          <a:xfrm>
            <a:off x="0" y="3429000"/>
            <a:ext cx="12192000" cy="3429000"/>
          </a:xfrm>
          <a:prstGeom prst="rect">
            <a:avLst/>
          </a:prstGeom>
          <a:gradFill>
            <a:gsLst>
              <a:gs pos="0">
                <a:schemeClr val="bg1">
                  <a:alpha val="0"/>
                </a:schemeClr>
              </a:gs>
              <a:gs pos="100000">
                <a:schemeClr val="bg1">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600"/>
          </a:p>
        </p:txBody>
      </p:sp>
      <p:pic>
        <p:nvPicPr>
          <p:cNvPr id="687831169" name="Picture 11"/>
          <p:cNvPicPr>
            <a:picLocks noChangeAspect="1"/>
          </p:cNvPicPr>
          <p:nvPr userDrawn="1"/>
        </p:nvPicPr>
        <p:blipFill>
          <a:blip r:embed="rId3"/>
          <a:stretch/>
        </p:blipFill>
        <p:spPr bwMode="auto">
          <a:xfrm>
            <a:off x="88278" y="5431844"/>
            <a:ext cx="3767667" cy="129805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Content_Layout_Teal">
    <p:bg>
      <p:bgPr>
        <a:solidFill>
          <a:srgbClr val="DAF3F2"/>
        </a:solidFill>
        <a:effectLst/>
      </p:bgPr>
    </p:bg>
    <p:spTree>
      <p:nvGrpSpPr>
        <p:cNvPr id="1" name=""/>
        <p:cNvGrpSpPr/>
        <p:nvPr/>
      </p:nvGrpSpPr>
      <p:grpSpPr bwMode="auto">
        <a:xfrm>
          <a:off x="0" y="0"/>
          <a:ext cx="0" cy="0"/>
          <a:chOff x="0" y="0"/>
          <a:chExt cx="0" cy="0"/>
        </a:xfrm>
      </p:grpSpPr>
      <p:pic>
        <p:nvPicPr>
          <p:cNvPr id="37239353" name="Grafik 30" descr="Ein Bild, das orange, Kunst, Licht enthält.&#10;&#10;KI-generierte Inhalte können fehlerhaft sein."/>
          <p:cNvPicPr>
            <a:picLocks noChangeAspect="1"/>
          </p:cNvPicPr>
          <p:nvPr userDrawn="1"/>
        </p:nvPicPr>
        <p:blipFill>
          <a:blip r:embed="rId2"/>
          <a:stretch/>
        </p:blipFill>
        <p:spPr bwMode="auto">
          <a:xfrm>
            <a:off x="10102156" y="170230"/>
            <a:ext cx="1922585" cy="738311"/>
          </a:xfrm>
          <a:prstGeom prst="rect">
            <a:avLst/>
          </a:prstGeom>
        </p:spPr>
      </p:pic>
      <p:sp>
        <p:nvSpPr>
          <p:cNvPr id="1973585626" name="Titel 6"/>
          <p:cNvSpPr>
            <a:spLocks noGrp="1"/>
          </p:cNvSpPr>
          <p:nvPr>
            <p:ph type="title" hasCustomPrompt="1"/>
          </p:nvPr>
        </p:nvSpPr>
        <p:spPr bwMode="auto">
          <a:xfrm>
            <a:off x="1163638" y="803024"/>
            <a:ext cx="10548936" cy="621682"/>
          </a:xfrm>
        </p:spPr>
        <p:txBody>
          <a:bodyPr lIns="0" rtlCol="0" anchor="t" anchorCtr="0">
            <a:normAutofit/>
          </a:bodyPr>
          <a:lstStyle>
            <a:lvl1pPr>
              <a:defRPr lang="de-DE" sz="2800">
                <a:solidFill>
                  <a:schemeClr val="tx1">
                    <a:lumMod val="65000"/>
                    <a:lumOff val="35000"/>
                  </a:schemeClr>
                </a:solidFill>
              </a:defRPr>
            </a:lvl1pPr>
          </a:lstStyle>
          <a:p>
            <a:pPr rtl="0">
              <a:defRPr/>
            </a:pPr>
            <a:r>
              <a:rPr lang="de-DE"/>
              <a:t>Titel durch Klicken hinzufügen</a:t>
            </a:r>
            <a:endParaRPr/>
          </a:p>
        </p:txBody>
      </p:sp>
      <p:sp>
        <p:nvSpPr>
          <p:cNvPr id="1046421048" name="Textplatzhalter 9"/>
          <p:cNvSpPr>
            <a:spLocks noGrp="1"/>
          </p:cNvSpPr>
          <p:nvPr>
            <p:ph type="body" sz="quarter" idx="16"/>
          </p:nvPr>
        </p:nvSpPr>
        <p:spPr bwMode="auto">
          <a:xfrm>
            <a:off x="1163638" y="200026"/>
            <a:ext cx="7904162"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defRPr/>
            </a:pPr>
            <a:r>
              <a:rPr lang="de-DE"/>
              <a:t>Mastertextformat bearbeiten</a:t>
            </a:r>
            <a:endParaRPr/>
          </a:p>
        </p:txBody>
      </p:sp>
      <p:sp>
        <p:nvSpPr>
          <p:cNvPr id="514416363" name="Textfeld 1"/>
          <p:cNvSpPr txBox="1"/>
          <p:nvPr userDrawn="1"/>
        </p:nvSpPr>
        <p:spPr bwMode="auto">
          <a:xfrm>
            <a:off x="23445" y="634293"/>
            <a:ext cx="1015021" cy="1569660"/>
          </a:xfrm>
          <a:prstGeom prst="rect">
            <a:avLst/>
          </a:prstGeom>
          <a:noFill/>
        </p:spPr>
        <p:txBody>
          <a:bodyPr wrap="none" rtlCol="0">
            <a:spAutoFit/>
          </a:bodyPr>
          <a:lstStyle/>
          <a:p>
            <a:pPr>
              <a:defRPr/>
            </a:pPr>
            <a:r>
              <a:rPr lang="en-US" sz="9600" b="1" spc="-1600">
                <a:solidFill>
                  <a:srgbClr val="B8E6E6"/>
                </a:solidFill>
                <a:latin typeface="Candara"/>
              </a:rPr>
              <a:t>&gt;&gt;</a:t>
            </a:r>
            <a:endParaRPr/>
          </a:p>
        </p:txBody>
      </p:sp>
      <p:sp>
        <p:nvSpPr>
          <p:cNvPr id="1045676375" name="Foliennummernplatzhalter 5"/>
          <p:cNvSpPr txBox="1"/>
          <p:nvPr userDrawn="1"/>
        </p:nvSpPr>
        <p:spPr bwMode="auto">
          <a:xfrm>
            <a:off x="-31601" y="6383215"/>
            <a:ext cx="476641" cy="293077"/>
          </a:xfrm>
          <a:prstGeom prst="rect">
            <a:avLst/>
          </a:prstGeom>
        </p:spPr>
        <p:txBody>
          <a:bodyPr vert="horz" lIns="0" tIns="45720" rIns="0" bIns="45720" rtlCol="0" anchor="t" anchorCtr="0"/>
          <a:lstStyle>
            <a:defPPr rtl="0">
              <a:defRPr lang="de-DE"/>
            </a:defPPr>
            <a:lvl1pPr marL="0" algn="l" defTabSz="914400" rtl="0">
              <a:defRPr lang="de-DE" sz="1200" b="1" spc="150">
                <a:solidFill>
                  <a:schemeClr val="tx1"/>
                </a:solidFill>
                <a:latin typeface="+mn-lt"/>
                <a:ea typeface="+mn-ea"/>
                <a:cs typeface="+mn-cs"/>
              </a:defRPr>
            </a:lvl1pPr>
            <a:lvl2pPr marL="457200" algn="l" defTabSz="914400" rtl="0">
              <a:defRPr lang="de-DE" sz="1800">
                <a:solidFill>
                  <a:schemeClr val="tx1"/>
                </a:solidFill>
                <a:latin typeface="+mn-lt"/>
                <a:ea typeface="+mn-ea"/>
                <a:cs typeface="+mn-cs"/>
              </a:defRPr>
            </a:lvl2pPr>
            <a:lvl3pPr marL="914400" algn="l" defTabSz="914400" rtl="0">
              <a:defRPr lang="de-DE" sz="1800">
                <a:solidFill>
                  <a:schemeClr val="tx1"/>
                </a:solidFill>
                <a:latin typeface="+mn-lt"/>
                <a:ea typeface="+mn-ea"/>
                <a:cs typeface="+mn-cs"/>
              </a:defRPr>
            </a:lvl3pPr>
            <a:lvl4pPr marL="1371600" algn="l" defTabSz="914400" rtl="0">
              <a:defRPr lang="de-DE" sz="1800">
                <a:solidFill>
                  <a:schemeClr val="tx1"/>
                </a:solidFill>
                <a:latin typeface="+mn-lt"/>
                <a:ea typeface="+mn-ea"/>
                <a:cs typeface="+mn-cs"/>
              </a:defRPr>
            </a:lvl4pPr>
            <a:lvl5pPr marL="1828800" algn="l" defTabSz="914400" rtl="0">
              <a:defRPr lang="de-DE" sz="1800">
                <a:solidFill>
                  <a:schemeClr val="tx1"/>
                </a:solidFill>
                <a:latin typeface="+mn-lt"/>
                <a:ea typeface="+mn-ea"/>
                <a:cs typeface="+mn-cs"/>
              </a:defRPr>
            </a:lvl5pPr>
            <a:lvl6pPr marL="2286000" algn="l" defTabSz="914400" rtl="0">
              <a:defRPr lang="de-DE" sz="1800">
                <a:solidFill>
                  <a:schemeClr val="tx1"/>
                </a:solidFill>
                <a:latin typeface="+mn-lt"/>
                <a:ea typeface="+mn-ea"/>
                <a:cs typeface="+mn-cs"/>
              </a:defRPr>
            </a:lvl6pPr>
            <a:lvl7pPr marL="2743200" algn="l" defTabSz="914400" rtl="0">
              <a:defRPr lang="de-DE" sz="1800">
                <a:solidFill>
                  <a:schemeClr val="tx1"/>
                </a:solidFill>
                <a:latin typeface="+mn-lt"/>
                <a:ea typeface="+mn-ea"/>
                <a:cs typeface="+mn-cs"/>
              </a:defRPr>
            </a:lvl7pPr>
            <a:lvl8pPr marL="3200400" algn="l" defTabSz="914400" rtl="0">
              <a:defRPr lang="de-DE" sz="1800">
                <a:solidFill>
                  <a:schemeClr val="tx1"/>
                </a:solidFill>
                <a:latin typeface="+mn-lt"/>
                <a:ea typeface="+mn-ea"/>
                <a:cs typeface="+mn-cs"/>
              </a:defRPr>
            </a:lvl8pPr>
            <a:lvl9pPr marL="3657600" algn="l" defTabSz="914400" rtl="0">
              <a:defRPr lang="de-DE" sz="1800">
                <a:solidFill>
                  <a:schemeClr val="tx1"/>
                </a:solidFill>
                <a:latin typeface="+mn-lt"/>
                <a:ea typeface="+mn-ea"/>
                <a:cs typeface="+mn-cs"/>
              </a:defRPr>
            </a:lvl9pPr>
          </a:lstStyle>
          <a:p>
            <a:pPr algn="r">
              <a:defRPr/>
            </a:pPr>
            <a:fld id="{18D65601-5AE2-46FC-B138-694DDD2B510D}" type="slidenum">
              <a:rPr lang="de-DE"/>
              <a:t>‹Nr.›</a:t>
            </a:fld>
            <a:endParaRPr lang="de-DE"/>
          </a:p>
        </p:txBody>
      </p:sp>
      <p:sp>
        <p:nvSpPr>
          <p:cNvPr id="1460658148" name="Inhaltsplatzhalter 7"/>
          <p:cNvSpPr>
            <a:spLocks noGrp="1"/>
          </p:cNvSpPr>
          <p:nvPr>
            <p:ph sz="quarter" idx="12" hasCustomPrompt="1"/>
          </p:nvPr>
        </p:nvSpPr>
        <p:spPr bwMode="auto">
          <a:xfrm>
            <a:off x="1163638" y="1635362"/>
            <a:ext cx="10548936" cy="4689238"/>
          </a:xfrm>
        </p:spPr>
        <p:txBody>
          <a:bodyPr lIns="0" tIns="0" rIns="0" bIns="0" rtlCol="0">
            <a:normAutofit/>
          </a:bodyPr>
          <a:lstStyle>
            <a:lvl1pPr marL="252000" indent="-252000">
              <a:lnSpc>
                <a:spcPct val="90000"/>
              </a:lnSpc>
              <a:spcBef>
                <a:spcPts val="0"/>
              </a:spcBef>
              <a:spcAft>
                <a:spcPts val="600"/>
              </a:spcAft>
              <a:buClr>
                <a:schemeClr val="accent1"/>
              </a:buClr>
              <a:buFont typeface="Wingdings 3"/>
              <a:buChar char=""/>
              <a:defRPr lang="de-DE" sz="2000"/>
            </a:lvl1pPr>
            <a:lvl2pPr marL="504000" indent="-252000">
              <a:lnSpc>
                <a:spcPct val="90000"/>
              </a:lnSpc>
              <a:spcBef>
                <a:spcPts val="0"/>
              </a:spcBef>
              <a:spcAft>
                <a:spcPts val="600"/>
              </a:spcAft>
              <a:buClr>
                <a:schemeClr val="accent1"/>
              </a:buClr>
              <a:buFont typeface="Wingdings 3"/>
              <a:buChar char=""/>
              <a:defRPr lang="de-DE" sz="1800"/>
            </a:lvl2pPr>
            <a:lvl3pPr marL="756000" indent="-252000">
              <a:spcBef>
                <a:spcPts val="0"/>
              </a:spcBef>
              <a:spcAft>
                <a:spcPts val="600"/>
              </a:spcAft>
              <a:buClr>
                <a:schemeClr val="accent1"/>
              </a:buClr>
              <a:buFont typeface="Wingdings 3"/>
              <a:buChar char=""/>
              <a:defRPr lang="de-DE" sz="1800"/>
            </a:lvl3pPr>
            <a:lvl4pPr marL="1008000" indent="-252000">
              <a:spcBef>
                <a:spcPts val="0"/>
              </a:spcBef>
              <a:spcAft>
                <a:spcPts val="600"/>
              </a:spcAft>
              <a:buClr>
                <a:schemeClr val="accent1"/>
              </a:buClr>
              <a:buFont typeface="Wingdings 3"/>
              <a:buChar char=""/>
              <a:defRPr lang="de-DE" sz="1600"/>
            </a:lvl4pPr>
            <a:lvl5pPr marL="1260000" indent="-252000">
              <a:spcBef>
                <a:spcPts val="0"/>
              </a:spcBef>
              <a:spcAft>
                <a:spcPts val="600"/>
              </a:spcAft>
              <a:buClr>
                <a:schemeClr val="accent1"/>
              </a:buClr>
              <a:buFont typeface="Wingdings 3"/>
              <a:buChar char=""/>
              <a:defRPr lang="de-DE" sz="1600"/>
            </a:lvl5pPr>
          </a:lstStyle>
          <a:p>
            <a:pPr lvl="0" rtl="0">
              <a:defRPr/>
            </a:pPr>
            <a:r>
              <a:rPr lang="de-DE"/>
              <a:t>Klicken, um Inhalt hinzuzufügen</a:t>
            </a:r>
            <a:endParaRPr/>
          </a:p>
          <a:p>
            <a:pPr lvl="1" rtl="0">
              <a:defRPr/>
            </a:pPr>
            <a:r>
              <a:rPr lang="de-DE"/>
              <a:t>Zweite Ebene</a:t>
            </a:r>
            <a:endParaRPr/>
          </a:p>
          <a:p>
            <a:pPr lvl="2" rtl="0">
              <a:defRPr/>
            </a:pPr>
            <a:r>
              <a:rPr lang="de-DE"/>
              <a:t>Dritte Ebene</a:t>
            </a:r>
            <a:endParaRPr/>
          </a:p>
          <a:p>
            <a:pPr lvl="3" rtl="0">
              <a:defRPr/>
            </a:pPr>
            <a:r>
              <a:rPr lang="de-DE"/>
              <a:t>Vierte Ebene</a:t>
            </a:r>
            <a:endParaRPr/>
          </a:p>
          <a:p>
            <a:pPr lvl="4" rtl="0">
              <a:defRPr/>
            </a:pPr>
            <a:r>
              <a:rPr lang="de-DE"/>
              <a:t>Fünfte Ebene</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Content">
    <p:bg>
      <p:bgPr>
        <a:solidFill>
          <a:schemeClr val="accent2">
            <a:lumMod val="20000"/>
            <a:lumOff val="80000"/>
          </a:schemeClr>
        </a:solidFill>
        <a:effectLst/>
      </p:bgPr>
    </p:bg>
    <p:spTree>
      <p:nvGrpSpPr>
        <p:cNvPr id="1" name=""/>
        <p:cNvGrpSpPr/>
        <p:nvPr/>
      </p:nvGrpSpPr>
      <p:grpSpPr bwMode="auto">
        <a:xfrm>
          <a:off x="0" y="0"/>
          <a:ext cx="0" cy="0"/>
          <a:chOff x="0" y="0"/>
          <a:chExt cx="0" cy="0"/>
        </a:xfrm>
      </p:grpSpPr>
      <p:sp>
        <p:nvSpPr>
          <p:cNvPr id="1661889278" name="Titel 6"/>
          <p:cNvSpPr>
            <a:spLocks noGrp="1"/>
          </p:cNvSpPr>
          <p:nvPr>
            <p:ph type="title" hasCustomPrompt="1"/>
          </p:nvPr>
        </p:nvSpPr>
        <p:spPr bwMode="auto">
          <a:xfrm>
            <a:off x="814314" y="803024"/>
            <a:ext cx="10898260" cy="621682"/>
          </a:xfrm>
        </p:spPr>
        <p:txBody>
          <a:bodyPr lIns="0" rtlCol="0" anchor="t" anchorCtr="0">
            <a:normAutofit/>
          </a:bodyPr>
          <a:lstStyle>
            <a:lvl1pPr>
              <a:defRPr lang="de-DE" sz="2800">
                <a:solidFill>
                  <a:schemeClr val="tx1">
                    <a:lumMod val="65000"/>
                    <a:lumOff val="35000"/>
                  </a:schemeClr>
                </a:solidFill>
              </a:defRPr>
            </a:lvl1pPr>
          </a:lstStyle>
          <a:p>
            <a:pPr rtl="0">
              <a:defRPr/>
            </a:pPr>
            <a:r>
              <a:rPr lang="de-DE"/>
              <a:t>Titel durch Klicken hinzufügen</a:t>
            </a:r>
            <a:endParaRPr/>
          </a:p>
        </p:txBody>
      </p:sp>
      <p:sp>
        <p:nvSpPr>
          <p:cNvPr id="1982876821" name="Foliennummernplatzhalter 5"/>
          <p:cNvSpPr txBox="1"/>
          <p:nvPr userDrawn="1"/>
        </p:nvSpPr>
        <p:spPr bwMode="auto">
          <a:xfrm>
            <a:off x="-31601" y="6383215"/>
            <a:ext cx="476641" cy="293077"/>
          </a:xfrm>
          <a:prstGeom prst="rect">
            <a:avLst/>
          </a:prstGeom>
        </p:spPr>
        <p:txBody>
          <a:bodyPr vert="horz" lIns="0" tIns="45720" rIns="0" bIns="45720" rtlCol="0" anchor="t" anchorCtr="0"/>
          <a:lstStyle>
            <a:defPPr rtl="0">
              <a:defRPr lang="de-DE"/>
            </a:defPPr>
            <a:lvl1pPr marL="0" algn="l" defTabSz="914400" rtl="0">
              <a:defRPr lang="de-DE" sz="1200" b="1" spc="150">
                <a:solidFill>
                  <a:schemeClr val="tx1"/>
                </a:solidFill>
                <a:latin typeface="+mn-lt"/>
                <a:ea typeface="+mn-ea"/>
                <a:cs typeface="+mn-cs"/>
              </a:defRPr>
            </a:lvl1pPr>
            <a:lvl2pPr marL="457200" algn="l" defTabSz="914400" rtl="0">
              <a:defRPr lang="de-DE" sz="1800">
                <a:solidFill>
                  <a:schemeClr val="tx1"/>
                </a:solidFill>
                <a:latin typeface="+mn-lt"/>
                <a:ea typeface="+mn-ea"/>
                <a:cs typeface="+mn-cs"/>
              </a:defRPr>
            </a:lvl2pPr>
            <a:lvl3pPr marL="914400" algn="l" defTabSz="914400" rtl="0">
              <a:defRPr lang="de-DE" sz="1800">
                <a:solidFill>
                  <a:schemeClr val="tx1"/>
                </a:solidFill>
                <a:latin typeface="+mn-lt"/>
                <a:ea typeface="+mn-ea"/>
                <a:cs typeface="+mn-cs"/>
              </a:defRPr>
            </a:lvl3pPr>
            <a:lvl4pPr marL="1371600" algn="l" defTabSz="914400" rtl="0">
              <a:defRPr lang="de-DE" sz="1800">
                <a:solidFill>
                  <a:schemeClr val="tx1"/>
                </a:solidFill>
                <a:latin typeface="+mn-lt"/>
                <a:ea typeface="+mn-ea"/>
                <a:cs typeface="+mn-cs"/>
              </a:defRPr>
            </a:lvl4pPr>
            <a:lvl5pPr marL="1828800" algn="l" defTabSz="914400" rtl="0">
              <a:defRPr lang="de-DE" sz="1800">
                <a:solidFill>
                  <a:schemeClr val="tx1"/>
                </a:solidFill>
                <a:latin typeface="+mn-lt"/>
                <a:ea typeface="+mn-ea"/>
                <a:cs typeface="+mn-cs"/>
              </a:defRPr>
            </a:lvl5pPr>
            <a:lvl6pPr marL="2286000" algn="l" defTabSz="914400" rtl="0">
              <a:defRPr lang="de-DE" sz="1800">
                <a:solidFill>
                  <a:schemeClr val="tx1"/>
                </a:solidFill>
                <a:latin typeface="+mn-lt"/>
                <a:ea typeface="+mn-ea"/>
                <a:cs typeface="+mn-cs"/>
              </a:defRPr>
            </a:lvl6pPr>
            <a:lvl7pPr marL="2743200" algn="l" defTabSz="914400" rtl="0">
              <a:defRPr lang="de-DE" sz="1800">
                <a:solidFill>
                  <a:schemeClr val="tx1"/>
                </a:solidFill>
                <a:latin typeface="+mn-lt"/>
                <a:ea typeface="+mn-ea"/>
                <a:cs typeface="+mn-cs"/>
              </a:defRPr>
            </a:lvl7pPr>
            <a:lvl8pPr marL="3200400" algn="l" defTabSz="914400" rtl="0">
              <a:defRPr lang="de-DE" sz="1800">
                <a:solidFill>
                  <a:schemeClr val="tx1"/>
                </a:solidFill>
                <a:latin typeface="+mn-lt"/>
                <a:ea typeface="+mn-ea"/>
                <a:cs typeface="+mn-cs"/>
              </a:defRPr>
            </a:lvl8pPr>
            <a:lvl9pPr marL="3657600" algn="l" defTabSz="914400" rtl="0">
              <a:defRPr lang="de-DE" sz="1800">
                <a:solidFill>
                  <a:schemeClr val="tx1"/>
                </a:solidFill>
                <a:latin typeface="+mn-lt"/>
                <a:ea typeface="+mn-ea"/>
                <a:cs typeface="+mn-cs"/>
              </a:defRPr>
            </a:lvl9pPr>
          </a:lstStyle>
          <a:p>
            <a:pPr algn="r">
              <a:defRPr/>
            </a:pPr>
            <a:fld id="{18D65601-5AE2-46FC-B138-694DDD2B510D}" type="slidenum">
              <a:rPr lang="de-DE"/>
              <a:t>‹Nr.›</a:t>
            </a:fld>
            <a:endParaRPr lang="de-DE"/>
          </a:p>
        </p:txBody>
      </p:sp>
      <p:sp>
        <p:nvSpPr>
          <p:cNvPr id="700862485" name="Textplatzhalter 9"/>
          <p:cNvSpPr>
            <a:spLocks noGrp="1"/>
          </p:cNvSpPr>
          <p:nvPr>
            <p:ph type="body" sz="quarter" idx="16"/>
          </p:nvPr>
        </p:nvSpPr>
        <p:spPr bwMode="auto">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defRPr/>
            </a:pPr>
            <a:r>
              <a:rPr lang="de-DE"/>
              <a:t>Mastertextformat bearbeiten</a:t>
            </a:r>
            <a:endParaRPr/>
          </a:p>
        </p:txBody>
      </p:sp>
      <p:pic>
        <p:nvPicPr>
          <p:cNvPr id="771539901" name="Grafik 3" descr="Ein Bild, das orange, Kunst, Licht enthält.&#10;&#10;KI-generierte Inhalte können fehlerhaft sein."/>
          <p:cNvPicPr>
            <a:picLocks noChangeAspect="1"/>
          </p:cNvPicPr>
          <p:nvPr userDrawn="1"/>
        </p:nvPicPr>
        <p:blipFill>
          <a:blip r:embed="rId2"/>
          <a:stretch/>
        </p:blipFill>
        <p:spPr bwMode="auto">
          <a:xfrm>
            <a:off x="10102156" y="170230"/>
            <a:ext cx="1922585" cy="738311"/>
          </a:xfrm>
          <a:prstGeom prst="rect">
            <a:avLst/>
          </a:prstGeom>
        </p:spPr>
      </p:pic>
      <p:sp>
        <p:nvSpPr>
          <p:cNvPr id="840663439" name="Inhaltsplatzhalter 7"/>
          <p:cNvSpPr>
            <a:spLocks noGrp="1"/>
          </p:cNvSpPr>
          <p:nvPr>
            <p:ph sz="quarter" idx="12" hasCustomPrompt="1"/>
          </p:nvPr>
        </p:nvSpPr>
        <p:spPr bwMode="auto">
          <a:xfrm>
            <a:off x="803275" y="1635362"/>
            <a:ext cx="10909299" cy="4689238"/>
          </a:xfrm>
        </p:spPr>
        <p:txBody>
          <a:bodyPr lIns="0" tIns="0" rIns="0" bIns="0" rtlCol="0">
            <a:normAutofit/>
          </a:bodyPr>
          <a:lstStyle>
            <a:lvl1pPr marL="252000" indent="-252000">
              <a:lnSpc>
                <a:spcPct val="90000"/>
              </a:lnSpc>
              <a:spcBef>
                <a:spcPts val="0"/>
              </a:spcBef>
              <a:spcAft>
                <a:spcPts val="600"/>
              </a:spcAft>
              <a:buFont typeface="Wingdings 3"/>
              <a:buChar char=""/>
              <a:defRPr lang="de-DE" sz="2000"/>
            </a:lvl1pPr>
            <a:lvl2pPr marL="504000" indent="-252000">
              <a:lnSpc>
                <a:spcPct val="90000"/>
              </a:lnSpc>
              <a:spcBef>
                <a:spcPts val="0"/>
              </a:spcBef>
              <a:spcAft>
                <a:spcPts val="600"/>
              </a:spcAft>
              <a:buFont typeface="Wingdings 3"/>
              <a:buChar char=""/>
              <a:defRPr lang="de-DE" sz="1800"/>
            </a:lvl2pPr>
            <a:lvl3pPr marL="756000" indent="-252000">
              <a:spcBef>
                <a:spcPts val="0"/>
              </a:spcBef>
              <a:spcAft>
                <a:spcPts val="600"/>
              </a:spcAft>
              <a:buFont typeface="Wingdings 3"/>
              <a:buChar char=""/>
              <a:defRPr lang="de-DE" sz="1800"/>
            </a:lvl3pPr>
            <a:lvl4pPr marL="1008000" indent="-252000">
              <a:spcBef>
                <a:spcPts val="0"/>
              </a:spcBef>
              <a:spcAft>
                <a:spcPts val="600"/>
              </a:spcAft>
              <a:buFont typeface="Wingdings 3"/>
              <a:buChar char=""/>
              <a:defRPr lang="de-DE" sz="1600"/>
            </a:lvl4pPr>
            <a:lvl5pPr marL="1260000" indent="-252000">
              <a:spcBef>
                <a:spcPts val="0"/>
              </a:spcBef>
              <a:spcAft>
                <a:spcPts val="600"/>
              </a:spcAft>
              <a:buFont typeface="Wingdings 3"/>
              <a:buChar char=""/>
              <a:defRPr lang="de-DE" sz="1600"/>
            </a:lvl5pPr>
          </a:lstStyle>
          <a:p>
            <a:pPr lvl="0" rtl="0">
              <a:defRPr/>
            </a:pPr>
            <a:r>
              <a:rPr lang="de-DE"/>
              <a:t>Klicken, um Inhalt hinzuzufügen</a:t>
            </a:r>
            <a:endParaRPr/>
          </a:p>
          <a:p>
            <a:pPr lvl="1" rtl="0">
              <a:defRPr/>
            </a:pPr>
            <a:r>
              <a:rPr lang="de-DE"/>
              <a:t>Zweite Ebene</a:t>
            </a:r>
            <a:endParaRPr/>
          </a:p>
          <a:p>
            <a:pPr lvl="2" rtl="0">
              <a:defRPr/>
            </a:pPr>
            <a:r>
              <a:rPr lang="de-DE"/>
              <a:t>Dritte Ebene</a:t>
            </a:r>
            <a:endParaRPr/>
          </a:p>
          <a:p>
            <a:pPr lvl="3" rtl="0">
              <a:defRPr/>
            </a:pPr>
            <a:r>
              <a:rPr lang="de-DE"/>
              <a:t>Vierte Ebene</a:t>
            </a:r>
            <a:endParaRPr/>
          </a:p>
          <a:p>
            <a:pPr lvl="4" rtl="0">
              <a:defRPr/>
            </a:pPr>
            <a:r>
              <a:rPr lang="de-DE"/>
              <a:t>Fünfte Ebene</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Content_Teal">
    <p:bg>
      <p:bgPr>
        <a:solidFill>
          <a:srgbClr val="DAF3F2"/>
        </a:solidFill>
        <a:effectLst/>
      </p:bgPr>
    </p:bg>
    <p:spTree>
      <p:nvGrpSpPr>
        <p:cNvPr id="1" name=""/>
        <p:cNvGrpSpPr/>
        <p:nvPr/>
      </p:nvGrpSpPr>
      <p:grpSpPr bwMode="auto">
        <a:xfrm>
          <a:off x="0" y="0"/>
          <a:ext cx="0" cy="0"/>
          <a:chOff x="0" y="0"/>
          <a:chExt cx="0" cy="0"/>
        </a:xfrm>
      </p:grpSpPr>
      <p:sp>
        <p:nvSpPr>
          <p:cNvPr id="358931968" name="Titel 6"/>
          <p:cNvSpPr>
            <a:spLocks noGrp="1"/>
          </p:cNvSpPr>
          <p:nvPr>
            <p:ph type="title" hasCustomPrompt="1"/>
          </p:nvPr>
        </p:nvSpPr>
        <p:spPr bwMode="auto">
          <a:xfrm>
            <a:off x="814314" y="803024"/>
            <a:ext cx="10898260" cy="621682"/>
          </a:xfrm>
        </p:spPr>
        <p:txBody>
          <a:bodyPr lIns="0" rtlCol="0" anchor="t" anchorCtr="0">
            <a:normAutofit/>
          </a:bodyPr>
          <a:lstStyle>
            <a:lvl1pPr>
              <a:defRPr lang="de-DE" sz="2800">
                <a:solidFill>
                  <a:schemeClr val="tx1">
                    <a:lumMod val="65000"/>
                    <a:lumOff val="35000"/>
                  </a:schemeClr>
                </a:solidFill>
              </a:defRPr>
            </a:lvl1pPr>
          </a:lstStyle>
          <a:p>
            <a:pPr rtl="0">
              <a:defRPr/>
            </a:pPr>
            <a:r>
              <a:rPr lang="de-DE"/>
              <a:t>Titel durch Klicken hinzufügen</a:t>
            </a:r>
            <a:endParaRPr/>
          </a:p>
        </p:txBody>
      </p:sp>
      <p:sp>
        <p:nvSpPr>
          <p:cNvPr id="176602938" name="Foliennummernplatzhalter 5"/>
          <p:cNvSpPr txBox="1"/>
          <p:nvPr userDrawn="1"/>
        </p:nvSpPr>
        <p:spPr bwMode="auto">
          <a:xfrm>
            <a:off x="-31601" y="6383215"/>
            <a:ext cx="476641" cy="293077"/>
          </a:xfrm>
          <a:prstGeom prst="rect">
            <a:avLst/>
          </a:prstGeom>
        </p:spPr>
        <p:txBody>
          <a:bodyPr vert="horz" lIns="0" tIns="45720" rIns="0" bIns="45720" rtlCol="0" anchor="t" anchorCtr="0"/>
          <a:lstStyle>
            <a:defPPr rtl="0">
              <a:defRPr lang="de-DE"/>
            </a:defPPr>
            <a:lvl1pPr marL="0" algn="l" defTabSz="914400" rtl="0">
              <a:defRPr lang="de-DE" sz="1200" b="1" spc="150">
                <a:solidFill>
                  <a:schemeClr val="tx1"/>
                </a:solidFill>
                <a:latin typeface="+mn-lt"/>
                <a:ea typeface="+mn-ea"/>
                <a:cs typeface="+mn-cs"/>
              </a:defRPr>
            </a:lvl1pPr>
            <a:lvl2pPr marL="457200" algn="l" defTabSz="914400" rtl="0">
              <a:defRPr lang="de-DE" sz="1800">
                <a:solidFill>
                  <a:schemeClr val="tx1"/>
                </a:solidFill>
                <a:latin typeface="+mn-lt"/>
                <a:ea typeface="+mn-ea"/>
                <a:cs typeface="+mn-cs"/>
              </a:defRPr>
            </a:lvl2pPr>
            <a:lvl3pPr marL="914400" algn="l" defTabSz="914400" rtl="0">
              <a:defRPr lang="de-DE" sz="1800">
                <a:solidFill>
                  <a:schemeClr val="tx1"/>
                </a:solidFill>
                <a:latin typeface="+mn-lt"/>
                <a:ea typeface="+mn-ea"/>
                <a:cs typeface="+mn-cs"/>
              </a:defRPr>
            </a:lvl3pPr>
            <a:lvl4pPr marL="1371600" algn="l" defTabSz="914400" rtl="0">
              <a:defRPr lang="de-DE" sz="1800">
                <a:solidFill>
                  <a:schemeClr val="tx1"/>
                </a:solidFill>
                <a:latin typeface="+mn-lt"/>
                <a:ea typeface="+mn-ea"/>
                <a:cs typeface="+mn-cs"/>
              </a:defRPr>
            </a:lvl4pPr>
            <a:lvl5pPr marL="1828800" algn="l" defTabSz="914400" rtl="0">
              <a:defRPr lang="de-DE" sz="1800">
                <a:solidFill>
                  <a:schemeClr val="tx1"/>
                </a:solidFill>
                <a:latin typeface="+mn-lt"/>
                <a:ea typeface="+mn-ea"/>
                <a:cs typeface="+mn-cs"/>
              </a:defRPr>
            </a:lvl5pPr>
            <a:lvl6pPr marL="2286000" algn="l" defTabSz="914400" rtl="0">
              <a:defRPr lang="de-DE" sz="1800">
                <a:solidFill>
                  <a:schemeClr val="tx1"/>
                </a:solidFill>
                <a:latin typeface="+mn-lt"/>
                <a:ea typeface="+mn-ea"/>
                <a:cs typeface="+mn-cs"/>
              </a:defRPr>
            </a:lvl6pPr>
            <a:lvl7pPr marL="2743200" algn="l" defTabSz="914400" rtl="0">
              <a:defRPr lang="de-DE" sz="1800">
                <a:solidFill>
                  <a:schemeClr val="tx1"/>
                </a:solidFill>
                <a:latin typeface="+mn-lt"/>
                <a:ea typeface="+mn-ea"/>
                <a:cs typeface="+mn-cs"/>
              </a:defRPr>
            </a:lvl7pPr>
            <a:lvl8pPr marL="3200400" algn="l" defTabSz="914400" rtl="0">
              <a:defRPr lang="de-DE" sz="1800">
                <a:solidFill>
                  <a:schemeClr val="tx1"/>
                </a:solidFill>
                <a:latin typeface="+mn-lt"/>
                <a:ea typeface="+mn-ea"/>
                <a:cs typeface="+mn-cs"/>
              </a:defRPr>
            </a:lvl8pPr>
            <a:lvl9pPr marL="3657600" algn="l" defTabSz="914400" rtl="0">
              <a:defRPr lang="de-DE" sz="1800">
                <a:solidFill>
                  <a:schemeClr val="tx1"/>
                </a:solidFill>
                <a:latin typeface="+mn-lt"/>
                <a:ea typeface="+mn-ea"/>
                <a:cs typeface="+mn-cs"/>
              </a:defRPr>
            </a:lvl9pPr>
          </a:lstStyle>
          <a:p>
            <a:pPr algn="r">
              <a:defRPr/>
            </a:pPr>
            <a:fld id="{18D65601-5AE2-46FC-B138-694DDD2B510D}" type="slidenum">
              <a:rPr lang="de-DE"/>
              <a:t>‹Nr.›</a:t>
            </a:fld>
            <a:endParaRPr lang="de-DE"/>
          </a:p>
        </p:txBody>
      </p:sp>
      <p:sp>
        <p:nvSpPr>
          <p:cNvPr id="432254906" name="Textplatzhalter 9"/>
          <p:cNvSpPr>
            <a:spLocks noGrp="1"/>
          </p:cNvSpPr>
          <p:nvPr>
            <p:ph type="body" sz="quarter" idx="16"/>
          </p:nvPr>
        </p:nvSpPr>
        <p:spPr bwMode="auto">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defRPr/>
            </a:pPr>
            <a:r>
              <a:rPr lang="de-DE"/>
              <a:t>Mastertextformat bearbeiten</a:t>
            </a:r>
            <a:endParaRPr/>
          </a:p>
        </p:txBody>
      </p:sp>
      <p:pic>
        <p:nvPicPr>
          <p:cNvPr id="1492666091" name="Grafik 3" descr="Ein Bild, das orange, Kunst, Licht enthält.&#10;&#10;KI-generierte Inhalte können fehlerhaft sein."/>
          <p:cNvPicPr>
            <a:picLocks noChangeAspect="1"/>
          </p:cNvPicPr>
          <p:nvPr userDrawn="1"/>
        </p:nvPicPr>
        <p:blipFill>
          <a:blip r:embed="rId2"/>
          <a:stretch/>
        </p:blipFill>
        <p:spPr bwMode="auto">
          <a:xfrm>
            <a:off x="10102156" y="170230"/>
            <a:ext cx="1922585" cy="738311"/>
          </a:xfrm>
          <a:prstGeom prst="rect">
            <a:avLst/>
          </a:prstGeom>
        </p:spPr>
      </p:pic>
      <p:sp>
        <p:nvSpPr>
          <p:cNvPr id="2116230062" name="Inhaltsplatzhalter 7"/>
          <p:cNvSpPr>
            <a:spLocks noGrp="1"/>
          </p:cNvSpPr>
          <p:nvPr>
            <p:ph sz="quarter" idx="12" hasCustomPrompt="1"/>
          </p:nvPr>
        </p:nvSpPr>
        <p:spPr bwMode="auto">
          <a:xfrm>
            <a:off x="803275" y="1635362"/>
            <a:ext cx="10909299" cy="4689238"/>
          </a:xfrm>
        </p:spPr>
        <p:txBody>
          <a:bodyPr lIns="0" tIns="0" rIns="0" bIns="0" rtlCol="0">
            <a:normAutofit/>
          </a:bodyPr>
          <a:lstStyle>
            <a:lvl1pPr marL="252000" indent="-252000">
              <a:lnSpc>
                <a:spcPct val="90000"/>
              </a:lnSpc>
              <a:spcBef>
                <a:spcPts val="0"/>
              </a:spcBef>
              <a:spcAft>
                <a:spcPts val="600"/>
              </a:spcAft>
              <a:buClr>
                <a:schemeClr val="accent1"/>
              </a:buClr>
              <a:buFont typeface="Wingdings 3"/>
              <a:buChar char=""/>
              <a:defRPr lang="de-DE" sz="2000"/>
            </a:lvl1pPr>
            <a:lvl2pPr marL="504000" indent="-252000">
              <a:lnSpc>
                <a:spcPct val="90000"/>
              </a:lnSpc>
              <a:spcBef>
                <a:spcPts val="0"/>
              </a:spcBef>
              <a:spcAft>
                <a:spcPts val="600"/>
              </a:spcAft>
              <a:buClr>
                <a:schemeClr val="accent1"/>
              </a:buClr>
              <a:buFont typeface="Wingdings 3"/>
              <a:buChar char=""/>
              <a:defRPr lang="de-DE" sz="1800"/>
            </a:lvl2pPr>
            <a:lvl3pPr marL="756000" indent="-252000">
              <a:spcBef>
                <a:spcPts val="0"/>
              </a:spcBef>
              <a:spcAft>
                <a:spcPts val="600"/>
              </a:spcAft>
              <a:buClr>
                <a:schemeClr val="accent1"/>
              </a:buClr>
              <a:buFont typeface="Wingdings 3"/>
              <a:buChar char=""/>
              <a:defRPr lang="de-DE" sz="1800"/>
            </a:lvl3pPr>
            <a:lvl4pPr marL="1008000" indent="-252000">
              <a:spcBef>
                <a:spcPts val="0"/>
              </a:spcBef>
              <a:spcAft>
                <a:spcPts val="600"/>
              </a:spcAft>
              <a:buClr>
                <a:schemeClr val="accent1"/>
              </a:buClr>
              <a:buFont typeface="Wingdings 3"/>
              <a:buChar char=""/>
              <a:defRPr lang="de-DE" sz="1600"/>
            </a:lvl4pPr>
            <a:lvl5pPr marL="1260000" indent="-252000">
              <a:spcBef>
                <a:spcPts val="0"/>
              </a:spcBef>
              <a:spcAft>
                <a:spcPts val="600"/>
              </a:spcAft>
              <a:buClr>
                <a:schemeClr val="accent1"/>
              </a:buClr>
              <a:buFont typeface="Wingdings 3"/>
              <a:buChar char=""/>
              <a:defRPr lang="de-DE" sz="1600"/>
            </a:lvl5pPr>
          </a:lstStyle>
          <a:p>
            <a:pPr lvl="0" rtl="0">
              <a:defRPr/>
            </a:pPr>
            <a:r>
              <a:rPr lang="de-DE"/>
              <a:t>Klicken, um Inhalt hinzuzufügen</a:t>
            </a:r>
            <a:endParaRPr/>
          </a:p>
          <a:p>
            <a:pPr lvl="1" rtl="0">
              <a:defRPr/>
            </a:pPr>
            <a:r>
              <a:rPr lang="de-DE"/>
              <a:t>Zweite Ebene</a:t>
            </a:r>
            <a:endParaRPr/>
          </a:p>
          <a:p>
            <a:pPr lvl="2" rtl="0">
              <a:defRPr/>
            </a:pPr>
            <a:r>
              <a:rPr lang="de-DE"/>
              <a:t>Dritte Ebene</a:t>
            </a:r>
            <a:endParaRPr/>
          </a:p>
          <a:p>
            <a:pPr lvl="3" rtl="0">
              <a:defRPr/>
            </a:pPr>
            <a:r>
              <a:rPr lang="de-DE"/>
              <a:t>Vierte Ebene</a:t>
            </a:r>
            <a:endParaRPr/>
          </a:p>
          <a:p>
            <a:pPr lvl="4" rtl="0">
              <a:defRPr/>
            </a:pPr>
            <a:r>
              <a:rPr lang="de-DE"/>
              <a:t>Fünfte Ebene</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Content_White">
    <p:bg>
      <p:bgPr>
        <a:solidFill>
          <a:schemeClr val="bg1"/>
        </a:solidFill>
        <a:effectLst/>
      </p:bgPr>
    </p:bg>
    <p:spTree>
      <p:nvGrpSpPr>
        <p:cNvPr id="1" name=""/>
        <p:cNvGrpSpPr/>
        <p:nvPr/>
      </p:nvGrpSpPr>
      <p:grpSpPr bwMode="auto">
        <a:xfrm>
          <a:off x="0" y="0"/>
          <a:ext cx="0" cy="0"/>
          <a:chOff x="0" y="0"/>
          <a:chExt cx="0" cy="0"/>
        </a:xfrm>
      </p:grpSpPr>
      <p:sp>
        <p:nvSpPr>
          <p:cNvPr id="2093869057" name="Titel 6"/>
          <p:cNvSpPr>
            <a:spLocks noGrp="1"/>
          </p:cNvSpPr>
          <p:nvPr>
            <p:ph type="title" hasCustomPrompt="1"/>
          </p:nvPr>
        </p:nvSpPr>
        <p:spPr bwMode="auto">
          <a:xfrm>
            <a:off x="814314" y="803024"/>
            <a:ext cx="10898260" cy="621682"/>
          </a:xfrm>
        </p:spPr>
        <p:txBody>
          <a:bodyPr lIns="0" rtlCol="0" anchor="t" anchorCtr="0">
            <a:normAutofit/>
          </a:bodyPr>
          <a:lstStyle>
            <a:lvl1pPr>
              <a:defRPr lang="de-DE" sz="2800">
                <a:solidFill>
                  <a:schemeClr val="tx1">
                    <a:lumMod val="65000"/>
                    <a:lumOff val="35000"/>
                  </a:schemeClr>
                </a:solidFill>
              </a:defRPr>
            </a:lvl1pPr>
          </a:lstStyle>
          <a:p>
            <a:pPr rtl="0">
              <a:defRPr/>
            </a:pPr>
            <a:r>
              <a:rPr lang="de-DE"/>
              <a:t>Titel durch Klicken hinzufügen</a:t>
            </a:r>
            <a:endParaRPr/>
          </a:p>
        </p:txBody>
      </p:sp>
      <p:sp>
        <p:nvSpPr>
          <p:cNvPr id="2075313212" name="Foliennummernplatzhalter 5"/>
          <p:cNvSpPr txBox="1"/>
          <p:nvPr userDrawn="1"/>
        </p:nvSpPr>
        <p:spPr bwMode="auto">
          <a:xfrm>
            <a:off x="-31601" y="6383215"/>
            <a:ext cx="476641" cy="293077"/>
          </a:xfrm>
          <a:prstGeom prst="rect">
            <a:avLst/>
          </a:prstGeom>
        </p:spPr>
        <p:txBody>
          <a:bodyPr vert="horz" lIns="0" tIns="45720" rIns="0" bIns="45720" rtlCol="0" anchor="t" anchorCtr="0"/>
          <a:lstStyle>
            <a:defPPr rtl="0">
              <a:defRPr lang="de-DE"/>
            </a:defPPr>
            <a:lvl1pPr marL="0" algn="l" defTabSz="914400" rtl="0">
              <a:defRPr lang="de-DE" sz="1200" b="1" spc="150">
                <a:solidFill>
                  <a:schemeClr val="tx1"/>
                </a:solidFill>
                <a:latin typeface="+mn-lt"/>
                <a:ea typeface="+mn-ea"/>
                <a:cs typeface="+mn-cs"/>
              </a:defRPr>
            </a:lvl1pPr>
            <a:lvl2pPr marL="457200" algn="l" defTabSz="914400" rtl="0">
              <a:defRPr lang="de-DE" sz="1800">
                <a:solidFill>
                  <a:schemeClr val="tx1"/>
                </a:solidFill>
                <a:latin typeface="+mn-lt"/>
                <a:ea typeface="+mn-ea"/>
                <a:cs typeface="+mn-cs"/>
              </a:defRPr>
            </a:lvl2pPr>
            <a:lvl3pPr marL="914400" algn="l" defTabSz="914400" rtl="0">
              <a:defRPr lang="de-DE" sz="1800">
                <a:solidFill>
                  <a:schemeClr val="tx1"/>
                </a:solidFill>
                <a:latin typeface="+mn-lt"/>
                <a:ea typeface="+mn-ea"/>
                <a:cs typeface="+mn-cs"/>
              </a:defRPr>
            </a:lvl3pPr>
            <a:lvl4pPr marL="1371600" algn="l" defTabSz="914400" rtl="0">
              <a:defRPr lang="de-DE" sz="1800">
                <a:solidFill>
                  <a:schemeClr val="tx1"/>
                </a:solidFill>
                <a:latin typeface="+mn-lt"/>
                <a:ea typeface="+mn-ea"/>
                <a:cs typeface="+mn-cs"/>
              </a:defRPr>
            </a:lvl4pPr>
            <a:lvl5pPr marL="1828800" algn="l" defTabSz="914400" rtl="0">
              <a:defRPr lang="de-DE" sz="1800">
                <a:solidFill>
                  <a:schemeClr val="tx1"/>
                </a:solidFill>
                <a:latin typeface="+mn-lt"/>
                <a:ea typeface="+mn-ea"/>
                <a:cs typeface="+mn-cs"/>
              </a:defRPr>
            </a:lvl5pPr>
            <a:lvl6pPr marL="2286000" algn="l" defTabSz="914400" rtl="0">
              <a:defRPr lang="de-DE" sz="1800">
                <a:solidFill>
                  <a:schemeClr val="tx1"/>
                </a:solidFill>
                <a:latin typeface="+mn-lt"/>
                <a:ea typeface="+mn-ea"/>
                <a:cs typeface="+mn-cs"/>
              </a:defRPr>
            </a:lvl6pPr>
            <a:lvl7pPr marL="2743200" algn="l" defTabSz="914400" rtl="0">
              <a:defRPr lang="de-DE" sz="1800">
                <a:solidFill>
                  <a:schemeClr val="tx1"/>
                </a:solidFill>
                <a:latin typeface="+mn-lt"/>
                <a:ea typeface="+mn-ea"/>
                <a:cs typeface="+mn-cs"/>
              </a:defRPr>
            </a:lvl7pPr>
            <a:lvl8pPr marL="3200400" algn="l" defTabSz="914400" rtl="0">
              <a:defRPr lang="de-DE" sz="1800">
                <a:solidFill>
                  <a:schemeClr val="tx1"/>
                </a:solidFill>
                <a:latin typeface="+mn-lt"/>
                <a:ea typeface="+mn-ea"/>
                <a:cs typeface="+mn-cs"/>
              </a:defRPr>
            </a:lvl8pPr>
            <a:lvl9pPr marL="3657600" algn="l" defTabSz="914400" rtl="0">
              <a:defRPr lang="de-DE" sz="1800">
                <a:solidFill>
                  <a:schemeClr val="tx1"/>
                </a:solidFill>
                <a:latin typeface="+mn-lt"/>
                <a:ea typeface="+mn-ea"/>
                <a:cs typeface="+mn-cs"/>
              </a:defRPr>
            </a:lvl9pPr>
          </a:lstStyle>
          <a:p>
            <a:pPr algn="r">
              <a:defRPr/>
            </a:pPr>
            <a:fld id="{18D65601-5AE2-46FC-B138-694DDD2B510D}" type="slidenum">
              <a:rPr lang="de-DE"/>
              <a:t>‹Nr.›</a:t>
            </a:fld>
            <a:endParaRPr lang="de-DE"/>
          </a:p>
        </p:txBody>
      </p:sp>
      <p:sp>
        <p:nvSpPr>
          <p:cNvPr id="1387804330" name="Textplatzhalter 9"/>
          <p:cNvSpPr>
            <a:spLocks noGrp="1"/>
          </p:cNvSpPr>
          <p:nvPr>
            <p:ph type="body" sz="quarter" idx="16"/>
          </p:nvPr>
        </p:nvSpPr>
        <p:spPr bwMode="auto">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defRPr/>
            </a:pPr>
            <a:r>
              <a:rPr lang="de-DE"/>
              <a:t>Mastertextformat bearbeiten</a:t>
            </a:r>
            <a:endParaRPr/>
          </a:p>
        </p:txBody>
      </p:sp>
      <p:pic>
        <p:nvPicPr>
          <p:cNvPr id="516487949" name="Grafik 3" descr="Ein Bild, das orange, Kunst, Licht enthält.&#10;&#10;KI-generierte Inhalte können fehlerhaft sein."/>
          <p:cNvPicPr>
            <a:picLocks noChangeAspect="1"/>
          </p:cNvPicPr>
          <p:nvPr userDrawn="1"/>
        </p:nvPicPr>
        <p:blipFill>
          <a:blip r:embed="rId2"/>
          <a:stretch/>
        </p:blipFill>
        <p:spPr bwMode="auto">
          <a:xfrm>
            <a:off x="10102156" y="170230"/>
            <a:ext cx="1922585" cy="738311"/>
          </a:xfrm>
          <a:prstGeom prst="rect">
            <a:avLst/>
          </a:prstGeom>
        </p:spPr>
      </p:pic>
      <p:sp>
        <p:nvSpPr>
          <p:cNvPr id="46294720" name="Inhaltsplatzhalter 7"/>
          <p:cNvSpPr>
            <a:spLocks noGrp="1"/>
          </p:cNvSpPr>
          <p:nvPr>
            <p:ph sz="quarter" idx="12" hasCustomPrompt="1"/>
          </p:nvPr>
        </p:nvSpPr>
        <p:spPr bwMode="auto">
          <a:xfrm>
            <a:off x="803275" y="1635362"/>
            <a:ext cx="10909299" cy="4689238"/>
          </a:xfrm>
        </p:spPr>
        <p:txBody>
          <a:bodyPr lIns="0" tIns="0" rIns="0" bIns="0" rtlCol="0">
            <a:normAutofit/>
          </a:bodyPr>
          <a:lstStyle>
            <a:lvl1pPr marL="252000" indent="-252000">
              <a:lnSpc>
                <a:spcPct val="90000"/>
              </a:lnSpc>
              <a:spcBef>
                <a:spcPts val="0"/>
              </a:spcBef>
              <a:spcAft>
                <a:spcPts val="600"/>
              </a:spcAft>
              <a:buFont typeface="Wingdings 3"/>
              <a:buChar char=""/>
              <a:defRPr lang="de-DE" sz="2000"/>
            </a:lvl1pPr>
            <a:lvl2pPr marL="504000" indent="-252000">
              <a:lnSpc>
                <a:spcPct val="90000"/>
              </a:lnSpc>
              <a:spcBef>
                <a:spcPts val="0"/>
              </a:spcBef>
              <a:spcAft>
                <a:spcPts val="600"/>
              </a:spcAft>
              <a:buFont typeface="Wingdings 3"/>
              <a:buChar char=""/>
              <a:defRPr lang="de-DE" sz="1800"/>
            </a:lvl2pPr>
            <a:lvl3pPr marL="756000" indent="-252000">
              <a:spcBef>
                <a:spcPts val="0"/>
              </a:spcBef>
              <a:spcAft>
                <a:spcPts val="600"/>
              </a:spcAft>
              <a:buFont typeface="Wingdings 3"/>
              <a:buChar char=""/>
              <a:defRPr lang="de-DE" sz="1800"/>
            </a:lvl3pPr>
            <a:lvl4pPr marL="1008000" indent="-252000">
              <a:spcBef>
                <a:spcPts val="0"/>
              </a:spcBef>
              <a:spcAft>
                <a:spcPts val="600"/>
              </a:spcAft>
              <a:buFont typeface="Wingdings 3"/>
              <a:buChar char=""/>
              <a:defRPr lang="de-DE" sz="1600"/>
            </a:lvl4pPr>
            <a:lvl5pPr marL="1260000" indent="-252000">
              <a:spcBef>
                <a:spcPts val="0"/>
              </a:spcBef>
              <a:spcAft>
                <a:spcPts val="600"/>
              </a:spcAft>
              <a:buFont typeface="Wingdings 3"/>
              <a:buChar char=""/>
              <a:defRPr lang="de-DE" sz="1600"/>
            </a:lvl5pPr>
          </a:lstStyle>
          <a:p>
            <a:pPr lvl="0" rtl="0">
              <a:defRPr/>
            </a:pPr>
            <a:r>
              <a:rPr lang="de-DE"/>
              <a:t>Klicken, um Inhalt hinzuzufügen</a:t>
            </a:r>
            <a:endParaRPr/>
          </a:p>
          <a:p>
            <a:pPr lvl="1" rtl="0">
              <a:defRPr/>
            </a:pPr>
            <a:r>
              <a:rPr lang="de-DE"/>
              <a:t>Zweite Ebene</a:t>
            </a:r>
            <a:endParaRPr/>
          </a:p>
          <a:p>
            <a:pPr lvl="2" rtl="0">
              <a:defRPr/>
            </a:pPr>
            <a:r>
              <a:rPr lang="de-DE"/>
              <a:t>Dritte Ebene</a:t>
            </a:r>
            <a:endParaRPr/>
          </a:p>
          <a:p>
            <a:pPr lvl="3" rtl="0">
              <a:defRPr/>
            </a:pPr>
            <a:r>
              <a:rPr lang="de-DE"/>
              <a:t>Vierte Ebene</a:t>
            </a:r>
            <a:endParaRPr/>
          </a:p>
          <a:p>
            <a:pPr lvl="4" rtl="0">
              <a:defRPr/>
            </a:pPr>
            <a:r>
              <a:rPr lang="de-DE"/>
              <a:t>Fünfte Ebene</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image" Target="../media/image7.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theme" Target="../theme/theme2.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7647830" name="Titelplatzhalter 1"/>
          <p:cNvSpPr>
            <a:spLocks noGrp="1"/>
          </p:cNvSpPr>
          <p:nvPr>
            <p:ph type="title"/>
          </p:nvPr>
        </p:nvSpPr>
        <p:spPr bwMode="auto">
          <a:xfrm>
            <a:off x="838200" y="744415"/>
            <a:ext cx="10515600" cy="612437"/>
          </a:xfrm>
          <a:prstGeom prst="rect">
            <a:avLst/>
          </a:prstGeom>
        </p:spPr>
        <p:txBody>
          <a:bodyPr vert="horz" lIns="91440" tIns="45720" rIns="91440" bIns="45720" rtlCol="0" anchor="t">
            <a:normAutofit/>
          </a:bodyPr>
          <a:lstStyle>
            <a:defPPr>
              <a:defRPr lang="de-DE"/>
            </a:defPPr>
          </a:lstStyle>
          <a:p>
            <a:pPr rtl="0">
              <a:defRPr/>
            </a:pPr>
            <a:r>
              <a:rPr lang="de-DE"/>
              <a:t>Titelmasterformat durch Klicken bearbeiten</a:t>
            </a:r>
            <a:endParaRPr/>
          </a:p>
        </p:txBody>
      </p:sp>
      <p:sp>
        <p:nvSpPr>
          <p:cNvPr id="716089046" name="Textplatzhalt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defPPr>
              <a:defRPr lang="de-DE"/>
            </a:defPPr>
          </a:lstStyle>
          <a:p>
            <a:pPr lvl="0" rtl="0">
              <a:defRPr/>
            </a:pPr>
            <a:r>
              <a:rPr lang="de-DE"/>
              <a:t>Textmasterformat durch Klicken bearbeiten</a:t>
            </a:r>
            <a:endParaRPr/>
          </a:p>
          <a:p>
            <a:pPr lvl="1" rtl="0">
              <a:defRPr/>
            </a:pPr>
            <a:r>
              <a:rPr lang="de-DE"/>
              <a:t>Zweite Ebene</a:t>
            </a:r>
            <a:endParaRPr/>
          </a:p>
          <a:p>
            <a:pPr lvl="2" rtl="0">
              <a:defRPr/>
            </a:pPr>
            <a:r>
              <a:rPr lang="de-DE"/>
              <a:t>Dritte Ebene</a:t>
            </a:r>
            <a:endParaRPr/>
          </a:p>
          <a:p>
            <a:pPr lvl="3" rtl="0">
              <a:defRPr/>
            </a:pPr>
            <a:r>
              <a:rPr lang="de-DE"/>
              <a:t>Vierte Ebene</a:t>
            </a:r>
            <a:endParaRPr/>
          </a:p>
          <a:p>
            <a:pPr lvl="4" rtl="0">
              <a:defRPr/>
            </a:pPr>
            <a:r>
              <a:rPr lang="de-DE"/>
              <a:t>Fünfte Ebene</a:t>
            </a:r>
            <a:endParaRPr/>
          </a:p>
        </p:txBody>
      </p:sp>
      <p:sp>
        <p:nvSpPr>
          <p:cNvPr id="256456725" name="Datumsplatzhalt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lang="de-DE" sz="900" b="0" cap="all" spc="150">
                <a:solidFill>
                  <a:schemeClr val="bg2">
                    <a:lumMod val="50000"/>
                  </a:schemeClr>
                </a:solidFill>
                <a:latin typeface="Univers Light"/>
              </a:defRPr>
            </a:lvl1pPr>
          </a:lstStyle>
          <a:p>
            <a:pPr rtl="0">
              <a:defRPr/>
            </a:pPr>
            <a:r>
              <a:rPr lang="de-DE"/>
              <a:t>2026-04-09</a:t>
            </a:r>
            <a:endParaRPr/>
          </a:p>
        </p:txBody>
      </p:sp>
      <p:sp>
        <p:nvSpPr>
          <p:cNvPr id="1321432996" name="Fußzeilenplatzhalt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lang="de-DE" sz="900" b="0" cap="all" spc="150">
                <a:solidFill>
                  <a:schemeClr val="bg2">
                    <a:lumMod val="50000"/>
                  </a:schemeClr>
                </a:solidFill>
                <a:latin typeface="Univers Light"/>
              </a:defRPr>
            </a:lvl1pPr>
          </a:lstStyle>
          <a:p>
            <a:pPr rtl="0">
              <a:defRPr/>
            </a:pPr>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hdr="0" ftr="0" dt="0"/>
  <p:txStyles>
    <p:titleStyle>
      <a:lvl1pPr algn="l" defTabSz="914400" rtl="0">
        <a:lnSpc>
          <a:spcPct val="90000"/>
        </a:lnSpc>
        <a:spcBef>
          <a:spcPts val="0"/>
        </a:spcBef>
        <a:buNone/>
        <a:defRPr lang="de-DE" sz="3200">
          <a:solidFill>
            <a:schemeClr val="tx1"/>
          </a:solidFill>
          <a:latin typeface="Candara"/>
          <a:ea typeface="+mj-ea"/>
          <a:cs typeface="+mj-cs"/>
        </a:defRPr>
      </a:lvl1pPr>
    </p:titleStyle>
    <p:bodyStyle>
      <a:lvl1pPr marL="252000" indent="-252000" algn="l" defTabSz="914400" rtl="0">
        <a:lnSpc>
          <a:spcPct val="90000"/>
        </a:lnSpc>
        <a:spcBef>
          <a:spcPts val="1000"/>
        </a:spcBef>
        <a:buClr>
          <a:schemeClr val="accent2"/>
        </a:buClr>
        <a:buSzPct val="80000"/>
        <a:buFont typeface="Wingdings 3"/>
        <a:buChar char=""/>
        <a:defRPr lang="de-DE" sz="2800">
          <a:solidFill>
            <a:schemeClr val="tx1"/>
          </a:solidFill>
          <a:latin typeface="Candara"/>
          <a:ea typeface="+mn-ea"/>
          <a:cs typeface="+mn-cs"/>
        </a:defRPr>
      </a:lvl1pPr>
      <a:lvl2pPr marL="504000" indent="-252000" algn="l" defTabSz="914400" rtl="0">
        <a:lnSpc>
          <a:spcPct val="90000"/>
        </a:lnSpc>
        <a:spcBef>
          <a:spcPts val="500"/>
        </a:spcBef>
        <a:buClr>
          <a:schemeClr val="accent2"/>
        </a:buClr>
        <a:buSzPct val="80000"/>
        <a:buFont typeface="Wingdings 3"/>
        <a:buChar char=""/>
        <a:defRPr lang="de-DE" sz="2400">
          <a:solidFill>
            <a:schemeClr val="tx1"/>
          </a:solidFill>
          <a:latin typeface="Candara"/>
          <a:ea typeface="+mn-ea"/>
          <a:cs typeface="+mn-cs"/>
        </a:defRPr>
      </a:lvl2pPr>
      <a:lvl3pPr marL="756000" indent="-252000" algn="l" defTabSz="914400" rtl="0">
        <a:lnSpc>
          <a:spcPct val="90000"/>
        </a:lnSpc>
        <a:spcBef>
          <a:spcPts val="500"/>
        </a:spcBef>
        <a:buClr>
          <a:schemeClr val="accent2"/>
        </a:buClr>
        <a:buSzPct val="80000"/>
        <a:buFont typeface="Wingdings 3"/>
        <a:buChar char=""/>
        <a:defRPr lang="de-DE" sz="2000">
          <a:solidFill>
            <a:schemeClr val="tx1"/>
          </a:solidFill>
          <a:latin typeface="Candara"/>
          <a:ea typeface="+mn-ea"/>
          <a:cs typeface="+mn-cs"/>
        </a:defRPr>
      </a:lvl3pPr>
      <a:lvl4pPr marL="1008000" indent="-252000" algn="l" defTabSz="914400" rtl="0">
        <a:lnSpc>
          <a:spcPct val="90000"/>
        </a:lnSpc>
        <a:spcBef>
          <a:spcPts val="500"/>
        </a:spcBef>
        <a:buClr>
          <a:schemeClr val="accent2"/>
        </a:buClr>
        <a:buSzPct val="80000"/>
        <a:buFont typeface="Wingdings 3"/>
        <a:buChar char=""/>
        <a:defRPr lang="de-DE" sz="1800">
          <a:solidFill>
            <a:schemeClr val="tx1"/>
          </a:solidFill>
          <a:latin typeface="Candara"/>
          <a:ea typeface="+mn-ea"/>
          <a:cs typeface="+mn-cs"/>
        </a:defRPr>
      </a:lvl4pPr>
      <a:lvl5pPr marL="1260000" indent="-252000" algn="l" defTabSz="914400" rtl="0">
        <a:lnSpc>
          <a:spcPct val="90000"/>
        </a:lnSpc>
        <a:spcBef>
          <a:spcPts val="500"/>
        </a:spcBef>
        <a:buClr>
          <a:schemeClr val="accent2"/>
        </a:buClr>
        <a:buSzPct val="80000"/>
        <a:buFont typeface="Wingdings 3"/>
        <a:buChar char=""/>
        <a:defRPr lang="de-DE" sz="1800">
          <a:solidFill>
            <a:schemeClr val="tx1"/>
          </a:solidFill>
          <a:latin typeface="Candara"/>
          <a:ea typeface="+mn-ea"/>
          <a:cs typeface="+mn-cs"/>
        </a:defRPr>
      </a:lvl5pPr>
      <a:lvl6pPr marL="2514600" indent="-228600" algn="l" defTabSz="914400" rtl="0">
        <a:lnSpc>
          <a:spcPct val="90000"/>
        </a:lnSpc>
        <a:spcBef>
          <a:spcPts val="500"/>
        </a:spcBef>
        <a:buFont typeface="Arial"/>
        <a:buChar char="•"/>
        <a:defRPr lang="de-DE" sz="1800">
          <a:solidFill>
            <a:schemeClr val="tx1"/>
          </a:solidFill>
          <a:latin typeface="+mn-lt"/>
          <a:ea typeface="+mn-ea"/>
          <a:cs typeface="+mn-cs"/>
        </a:defRPr>
      </a:lvl6pPr>
      <a:lvl7pPr marL="2971800" indent="-228600" algn="l" defTabSz="914400" rtl="0">
        <a:lnSpc>
          <a:spcPct val="90000"/>
        </a:lnSpc>
        <a:spcBef>
          <a:spcPts val="500"/>
        </a:spcBef>
        <a:buFont typeface="Arial"/>
        <a:buChar char="•"/>
        <a:defRPr lang="de-DE" sz="1800">
          <a:solidFill>
            <a:schemeClr val="tx1"/>
          </a:solidFill>
          <a:latin typeface="+mn-lt"/>
          <a:ea typeface="+mn-ea"/>
          <a:cs typeface="+mn-cs"/>
        </a:defRPr>
      </a:lvl7pPr>
      <a:lvl8pPr marL="3429000" indent="-228600" algn="l" defTabSz="914400" rtl="0">
        <a:lnSpc>
          <a:spcPct val="90000"/>
        </a:lnSpc>
        <a:spcBef>
          <a:spcPts val="500"/>
        </a:spcBef>
        <a:buFont typeface="Arial"/>
        <a:buChar char="•"/>
        <a:defRPr lang="de-DE" sz="1800">
          <a:solidFill>
            <a:schemeClr val="tx1"/>
          </a:solidFill>
          <a:latin typeface="+mn-lt"/>
          <a:ea typeface="+mn-ea"/>
          <a:cs typeface="+mn-cs"/>
        </a:defRPr>
      </a:lvl8pPr>
      <a:lvl9pPr marL="3886200" indent="-228600" algn="l" defTabSz="914400" rtl="0">
        <a:lnSpc>
          <a:spcPct val="90000"/>
        </a:lnSpc>
        <a:spcBef>
          <a:spcPts val="500"/>
        </a:spcBef>
        <a:buFont typeface="Arial"/>
        <a:buChar char="•"/>
        <a:defRPr lang="de-DE" sz="1800">
          <a:solidFill>
            <a:schemeClr val="tx1"/>
          </a:solidFill>
          <a:latin typeface="+mn-lt"/>
          <a:ea typeface="+mn-ea"/>
          <a:cs typeface="+mn-cs"/>
        </a:defRPr>
      </a:lvl9pPr>
    </p:bodyStyle>
    <p:otherStyle>
      <a:defPPr>
        <a:defRPr lang="de-DE"/>
      </a:defPPr>
      <a:lvl1pPr marL="0" algn="l" defTabSz="914400" rtl="0">
        <a:defRPr lang="de-DE" sz="1800">
          <a:solidFill>
            <a:schemeClr val="tx1"/>
          </a:solidFill>
          <a:latin typeface="+mn-lt"/>
          <a:ea typeface="+mn-ea"/>
          <a:cs typeface="+mn-cs"/>
        </a:defRPr>
      </a:lvl1pPr>
      <a:lvl2pPr marL="457200" algn="l" defTabSz="914400" rtl="0">
        <a:defRPr lang="de-DE" sz="1800">
          <a:solidFill>
            <a:schemeClr val="tx1"/>
          </a:solidFill>
          <a:latin typeface="+mn-lt"/>
          <a:ea typeface="+mn-ea"/>
          <a:cs typeface="+mn-cs"/>
        </a:defRPr>
      </a:lvl2pPr>
      <a:lvl3pPr marL="914400" algn="l" defTabSz="914400" rtl="0">
        <a:defRPr lang="de-DE" sz="1800">
          <a:solidFill>
            <a:schemeClr val="tx1"/>
          </a:solidFill>
          <a:latin typeface="+mn-lt"/>
          <a:ea typeface="+mn-ea"/>
          <a:cs typeface="+mn-cs"/>
        </a:defRPr>
      </a:lvl3pPr>
      <a:lvl4pPr marL="1371600" algn="l" defTabSz="914400" rtl="0">
        <a:defRPr lang="de-DE" sz="1800">
          <a:solidFill>
            <a:schemeClr val="tx1"/>
          </a:solidFill>
          <a:latin typeface="+mn-lt"/>
          <a:ea typeface="+mn-ea"/>
          <a:cs typeface="+mn-cs"/>
        </a:defRPr>
      </a:lvl4pPr>
      <a:lvl5pPr marL="1828800" algn="l" defTabSz="914400" rtl="0">
        <a:defRPr lang="de-DE" sz="1800">
          <a:solidFill>
            <a:schemeClr val="tx1"/>
          </a:solidFill>
          <a:latin typeface="+mn-lt"/>
          <a:ea typeface="+mn-ea"/>
          <a:cs typeface="+mn-cs"/>
        </a:defRPr>
      </a:lvl5pPr>
      <a:lvl6pPr marL="2286000" algn="l" defTabSz="914400" rtl="0">
        <a:defRPr lang="de-DE" sz="1800">
          <a:solidFill>
            <a:schemeClr val="tx1"/>
          </a:solidFill>
          <a:latin typeface="+mn-lt"/>
          <a:ea typeface="+mn-ea"/>
          <a:cs typeface="+mn-cs"/>
        </a:defRPr>
      </a:lvl6pPr>
      <a:lvl7pPr marL="2743200" algn="l" defTabSz="914400" rtl="0">
        <a:defRPr lang="de-DE" sz="1800">
          <a:solidFill>
            <a:schemeClr val="tx1"/>
          </a:solidFill>
          <a:latin typeface="+mn-lt"/>
          <a:ea typeface="+mn-ea"/>
          <a:cs typeface="+mn-cs"/>
        </a:defRPr>
      </a:lvl7pPr>
      <a:lvl8pPr marL="3200400" algn="l" defTabSz="914400" rtl="0">
        <a:defRPr lang="de-DE" sz="1800">
          <a:solidFill>
            <a:schemeClr val="tx1"/>
          </a:solidFill>
          <a:latin typeface="+mn-lt"/>
          <a:ea typeface="+mn-ea"/>
          <a:cs typeface="+mn-cs"/>
        </a:defRPr>
      </a:lvl8pPr>
      <a:lvl9pPr marL="3657600" algn="l" defTabSz="914400" rtl="0">
        <a:defRPr lang="de-DE"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bwMode="auto">
        <a:xfrm>
          <a:off x="0" y="0"/>
          <a:ext cx="0" cy="0"/>
          <a:chOff x="0" y="0"/>
          <a:chExt cx="0" cy="0"/>
        </a:xfrm>
      </p:grpSpPr>
      <p:sp>
        <p:nvSpPr>
          <p:cNvPr id="1054061027" name="Title Placeholder 1"/>
          <p:cNvSpPr>
            <a:spLocks noGrp="1"/>
          </p:cNvSpPr>
          <p:nvPr>
            <p:ph type="title"/>
          </p:nvPr>
        </p:nvSpPr>
        <p:spPr bwMode="auto">
          <a:xfrm>
            <a:off x="838200" y="0"/>
            <a:ext cx="10515600" cy="838200"/>
          </a:xfrm>
          <a:prstGeom prst="rect">
            <a:avLst/>
          </a:prstGeom>
        </p:spPr>
        <p:txBody>
          <a:bodyPr vert="horz" lIns="91440" tIns="45720" rIns="91440" bIns="45720" rtlCol="0" anchor="b">
            <a:normAutofit/>
          </a:bodyPr>
          <a:lstStyle/>
          <a:p>
            <a:pPr>
              <a:defRPr/>
            </a:pPr>
            <a:r>
              <a:rPr lang="en-US"/>
              <a:t>Click to edit Master title style</a:t>
            </a:r>
            <a:endParaRPr/>
          </a:p>
        </p:txBody>
      </p:sp>
      <p:pic>
        <p:nvPicPr>
          <p:cNvPr id="1725567836" name="Picture 10" descr="A picture containing shape&#10;&#10;Description automatically generated"/>
          <p:cNvPicPr>
            <a:picLocks noChangeAspect="1"/>
          </p:cNvPicPr>
          <p:nvPr userDrawn="1"/>
        </p:nvPicPr>
        <p:blipFill>
          <a:blip r:embed="rId36"/>
          <a:stretch/>
        </p:blipFill>
        <p:spPr bwMode="auto">
          <a:xfrm>
            <a:off x="11331353" y="6465882"/>
            <a:ext cx="733089" cy="252569"/>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Lst>
  <p:txStyles>
    <p:titleStyle>
      <a:lvl1pPr algn="ctr" defTabSz="2743200" rtl="0">
        <a:lnSpc>
          <a:spcPct val="90000"/>
        </a:lnSpc>
        <a:spcBef>
          <a:spcPts val="0"/>
        </a:spcBef>
        <a:buNone/>
        <a:defRPr sz="6600" b="1" cap="all">
          <a:solidFill>
            <a:schemeClr val="bg1"/>
          </a:solidFill>
          <a:latin typeface="Trebuchet MS"/>
          <a:ea typeface="+mj-ea"/>
          <a:cs typeface="+mj-cs"/>
        </a:defRPr>
      </a:lvl1pPr>
    </p:titleStyle>
    <p:bodyStyle>
      <a:lvl1pPr marL="685800" indent="-685800" algn="l" defTabSz="2743200" rtl="0">
        <a:lnSpc>
          <a:spcPct val="90000"/>
        </a:lnSpc>
        <a:spcBef>
          <a:spcPts val="3000"/>
        </a:spcBef>
        <a:buFont typeface="Arial"/>
        <a:buChar char="•"/>
        <a:defRPr sz="8400">
          <a:solidFill>
            <a:schemeClr val="tx1"/>
          </a:solidFill>
          <a:latin typeface="+mn-lt"/>
          <a:ea typeface="+mn-ea"/>
          <a:cs typeface="+mn-cs"/>
        </a:defRPr>
      </a:lvl1pPr>
      <a:lvl2pPr marL="2057400" indent="-685800" algn="l" defTabSz="2743200" rtl="0">
        <a:lnSpc>
          <a:spcPct val="90000"/>
        </a:lnSpc>
        <a:spcBef>
          <a:spcPts val="1500"/>
        </a:spcBef>
        <a:buFont typeface="Arial"/>
        <a:buChar char="•"/>
        <a:defRPr sz="7200">
          <a:solidFill>
            <a:schemeClr val="tx1"/>
          </a:solidFill>
          <a:latin typeface="+mn-lt"/>
          <a:ea typeface="+mn-ea"/>
          <a:cs typeface="+mn-cs"/>
        </a:defRPr>
      </a:lvl2pPr>
      <a:lvl3pPr marL="3429000" indent="-685800" algn="l" defTabSz="2743200" rtl="0">
        <a:lnSpc>
          <a:spcPct val="90000"/>
        </a:lnSpc>
        <a:spcBef>
          <a:spcPts val="1500"/>
        </a:spcBef>
        <a:buFont typeface="Arial"/>
        <a:buChar char="•"/>
        <a:defRPr sz="6000">
          <a:solidFill>
            <a:schemeClr val="tx1"/>
          </a:solidFill>
          <a:latin typeface="+mn-lt"/>
          <a:ea typeface="+mn-ea"/>
          <a:cs typeface="+mn-cs"/>
        </a:defRPr>
      </a:lvl3pPr>
      <a:lvl4pPr marL="4800600" indent="-685800" algn="l" defTabSz="2743200" rtl="0">
        <a:lnSpc>
          <a:spcPct val="90000"/>
        </a:lnSpc>
        <a:spcBef>
          <a:spcPts val="1500"/>
        </a:spcBef>
        <a:buFont typeface="Arial"/>
        <a:buChar char="•"/>
        <a:defRPr sz="5400">
          <a:solidFill>
            <a:schemeClr val="tx1"/>
          </a:solidFill>
          <a:latin typeface="+mn-lt"/>
          <a:ea typeface="+mn-ea"/>
          <a:cs typeface="+mn-cs"/>
        </a:defRPr>
      </a:lvl4pPr>
      <a:lvl5pPr marL="6172200" indent="-685800" algn="l" defTabSz="2743200" rtl="0">
        <a:lnSpc>
          <a:spcPct val="90000"/>
        </a:lnSpc>
        <a:spcBef>
          <a:spcPts val="1500"/>
        </a:spcBef>
        <a:buFont typeface="Arial"/>
        <a:buChar char="•"/>
        <a:defRPr sz="5400">
          <a:solidFill>
            <a:schemeClr val="tx1"/>
          </a:solidFill>
          <a:latin typeface="+mn-lt"/>
          <a:ea typeface="+mn-ea"/>
          <a:cs typeface="+mn-cs"/>
        </a:defRPr>
      </a:lvl5pPr>
      <a:lvl6pPr marL="7543800" indent="-685800" algn="l" defTabSz="2743200" rtl="0">
        <a:lnSpc>
          <a:spcPct val="90000"/>
        </a:lnSpc>
        <a:spcBef>
          <a:spcPts val="1500"/>
        </a:spcBef>
        <a:buFont typeface="Arial"/>
        <a:buChar char="•"/>
        <a:defRPr sz="5400">
          <a:solidFill>
            <a:schemeClr val="tx1"/>
          </a:solidFill>
          <a:latin typeface="+mn-lt"/>
          <a:ea typeface="+mn-ea"/>
          <a:cs typeface="+mn-cs"/>
        </a:defRPr>
      </a:lvl6pPr>
      <a:lvl7pPr marL="8915400" indent="-685800" algn="l" defTabSz="2743200" rtl="0">
        <a:lnSpc>
          <a:spcPct val="90000"/>
        </a:lnSpc>
        <a:spcBef>
          <a:spcPts val="1500"/>
        </a:spcBef>
        <a:buFont typeface="Arial"/>
        <a:buChar char="•"/>
        <a:defRPr sz="5400">
          <a:solidFill>
            <a:schemeClr val="tx1"/>
          </a:solidFill>
          <a:latin typeface="+mn-lt"/>
          <a:ea typeface="+mn-ea"/>
          <a:cs typeface="+mn-cs"/>
        </a:defRPr>
      </a:lvl7pPr>
      <a:lvl8pPr marL="10287000" indent="-685800" algn="l" defTabSz="2743200" rtl="0">
        <a:lnSpc>
          <a:spcPct val="90000"/>
        </a:lnSpc>
        <a:spcBef>
          <a:spcPts val="1500"/>
        </a:spcBef>
        <a:buFont typeface="Arial"/>
        <a:buChar char="•"/>
        <a:defRPr sz="5400">
          <a:solidFill>
            <a:schemeClr val="tx1"/>
          </a:solidFill>
          <a:latin typeface="+mn-lt"/>
          <a:ea typeface="+mn-ea"/>
          <a:cs typeface="+mn-cs"/>
        </a:defRPr>
      </a:lvl8pPr>
      <a:lvl9pPr marL="11658600" indent="-685800" algn="l" defTabSz="2743200" rtl="0">
        <a:lnSpc>
          <a:spcPct val="90000"/>
        </a:lnSpc>
        <a:spcBef>
          <a:spcPts val="1500"/>
        </a:spcBef>
        <a:buFont typeface="Arial"/>
        <a:buChar char="•"/>
        <a:defRPr sz="5400">
          <a:solidFill>
            <a:schemeClr val="tx1"/>
          </a:solidFill>
          <a:latin typeface="+mn-lt"/>
          <a:ea typeface="+mn-ea"/>
          <a:cs typeface="+mn-cs"/>
        </a:defRPr>
      </a:lvl9pPr>
    </p:bodyStyle>
    <p:otherStyle>
      <a:defPPr>
        <a:defRPr lang="en-US"/>
      </a:defPPr>
      <a:lvl1pPr marL="0" algn="l" defTabSz="2743200" rtl="0">
        <a:defRPr sz="5400">
          <a:solidFill>
            <a:schemeClr val="tx1"/>
          </a:solidFill>
          <a:latin typeface="+mn-lt"/>
          <a:ea typeface="+mn-ea"/>
          <a:cs typeface="+mn-cs"/>
        </a:defRPr>
      </a:lvl1pPr>
      <a:lvl2pPr marL="1371600" algn="l" defTabSz="2743200" rtl="0">
        <a:defRPr sz="5400">
          <a:solidFill>
            <a:schemeClr val="tx1"/>
          </a:solidFill>
          <a:latin typeface="+mn-lt"/>
          <a:ea typeface="+mn-ea"/>
          <a:cs typeface="+mn-cs"/>
        </a:defRPr>
      </a:lvl2pPr>
      <a:lvl3pPr marL="2743200" algn="l" defTabSz="2743200" rtl="0">
        <a:defRPr sz="5400">
          <a:solidFill>
            <a:schemeClr val="tx1"/>
          </a:solidFill>
          <a:latin typeface="+mn-lt"/>
          <a:ea typeface="+mn-ea"/>
          <a:cs typeface="+mn-cs"/>
        </a:defRPr>
      </a:lvl3pPr>
      <a:lvl4pPr marL="4114800" algn="l" defTabSz="2743200" rtl="0">
        <a:defRPr sz="5400">
          <a:solidFill>
            <a:schemeClr val="tx1"/>
          </a:solidFill>
          <a:latin typeface="+mn-lt"/>
          <a:ea typeface="+mn-ea"/>
          <a:cs typeface="+mn-cs"/>
        </a:defRPr>
      </a:lvl4pPr>
      <a:lvl5pPr marL="5486400" algn="l" defTabSz="2743200" rtl="0">
        <a:defRPr sz="5400">
          <a:solidFill>
            <a:schemeClr val="tx1"/>
          </a:solidFill>
          <a:latin typeface="+mn-lt"/>
          <a:ea typeface="+mn-ea"/>
          <a:cs typeface="+mn-cs"/>
        </a:defRPr>
      </a:lvl5pPr>
      <a:lvl6pPr marL="6858000" algn="l" defTabSz="2743200" rtl="0">
        <a:defRPr sz="5400">
          <a:solidFill>
            <a:schemeClr val="tx1"/>
          </a:solidFill>
          <a:latin typeface="+mn-lt"/>
          <a:ea typeface="+mn-ea"/>
          <a:cs typeface="+mn-cs"/>
        </a:defRPr>
      </a:lvl6pPr>
      <a:lvl7pPr marL="8229600" algn="l" defTabSz="2743200" rtl="0">
        <a:defRPr sz="5400">
          <a:solidFill>
            <a:schemeClr val="tx1"/>
          </a:solidFill>
          <a:latin typeface="+mn-lt"/>
          <a:ea typeface="+mn-ea"/>
          <a:cs typeface="+mn-cs"/>
        </a:defRPr>
      </a:lvl7pPr>
      <a:lvl8pPr marL="9601200" algn="l" defTabSz="2743200" rtl="0">
        <a:defRPr sz="5400">
          <a:solidFill>
            <a:schemeClr val="tx1"/>
          </a:solidFill>
          <a:latin typeface="+mn-lt"/>
          <a:ea typeface="+mn-ea"/>
          <a:cs typeface="+mn-cs"/>
        </a:defRPr>
      </a:lvl8pPr>
      <a:lvl9pPr marL="10972800" algn="l" defTabSz="2743200" rtl="0">
        <a:defRPr sz="54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0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0.xml"/><Relationship Id="rId1" Type="http://schemas.openxmlformats.org/officeDocument/2006/relationships/slideLayout" Target="../slideLayouts/slideLayout3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2.xml"/><Relationship Id="rId1" Type="http://schemas.openxmlformats.org/officeDocument/2006/relationships/slideLayout" Target="../slideLayouts/slideLayout2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3.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4.xml"/><Relationship Id="rId1" Type="http://schemas.openxmlformats.org/officeDocument/2006/relationships/slideLayout" Target="../slideLayouts/slideLayout2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1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3" Type="http://schemas.openxmlformats.org/officeDocument/2006/relationships/hyperlink" Target="https://www.youtube.com/watch?v=RwlgFC6S-OE" TargetMode="External"/><Relationship Id="rId2" Type="http://schemas.openxmlformats.org/officeDocument/2006/relationships/notesSlide" Target="../notesSlides/notesSlide119.xml"/><Relationship Id="rId1" Type="http://schemas.openxmlformats.org/officeDocument/2006/relationships/slideLayout" Target="../slideLayouts/slideLayout10.xml"/><Relationship Id="rId4" Type="http://schemas.openxmlformats.org/officeDocument/2006/relationships/image" Target="../media/image78.jp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0.xml"/><Relationship Id="rId1" Type="http://schemas.openxmlformats.org/officeDocument/2006/relationships/slideLayout" Target="../slideLayouts/slideLayout2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menti.com/albb2nm6h462" TargetMode="Externa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3" Type="http://schemas.openxmlformats.org/officeDocument/2006/relationships/hyperlink" Target="https://en.wikipedia.org/wiki/Behavioral_sink" TargetMode="External"/><Relationship Id="rId2" Type="http://schemas.openxmlformats.org/officeDocument/2006/relationships/notesSlide" Target="../notesSlides/notesSlide126.xml"/><Relationship Id="rId1" Type="http://schemas.openxmlformats.org/officeDocument/2006/relationships/slideLayout" Target="../slideLayouts/slideLayout10.xml"/><Relationship Id="rId4" Type="http://schemas.openxmlformats.org/officeDocument/2006/relationships/image" Target="../media/image81.png"/></Relationships>
</file>

<file path=ppt/slides/_rels/slide1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8.xml"/><Relationship Id="rId1" Type="http://schemas.openxmlformats.org/officeDocument/2006/relationships/slideLayout" Target="../slideLayouts/slideLayout10.xml"/><Relationship Id="rId4" Type="http://schemas.openxmlformats.org/officeDocument/2006/relationships/image" Target="../media/image84.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0.xml"/><Relationship Id="rId1" Type="http://schemas.openxmlformats.org/officeDocument/2006/relationships/slideLayout" Target="../slideLayouts/slideLayout2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4.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37.svg"/></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hyperlink" Target="https://www.golem.de/news/gartner-wie-ki-das-c-level-management-entwertet-2603-207029.html" TargetMode="External"/><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45.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image" Target="../media/image45.sv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47.sv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hyperlink" Target="https://cdn.sanity.io/files/4zrzovbb/website/2b5bbaf2c1eb81dbf6e6fb813c1a24e35a64d376.pdf" TargetMode="External"/><Relationship Id="rId2" Type="http://schemas.openxmlformats.org/officeDocument/2006/relationships/notesSlide" Target="../notesSlides/notesSlide69.xml"/><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3.xml"/><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hyperlink" Target="https://winfuture.de/news,157335.html" TargetMode="External"/><Relationship Id="rId2" Type="http://schemas.openxmlformats.org/officeDocument/2006/relationships/notesSlide" Target="../notesSlides/notesSlide77.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7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8.xml"/><Relationship Id="rId1" Type="http://schemas.openxmlformats.org/officeDocument/2006/relationships/slideLayout" Target="../slideLayouts/slideLayout8.xml"/><Relationship Id="rId4" Type="http://schemas.openxmlformats.org/officeDocument/2006/relationships/image" Target="../media/image61.jp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hyperlink" Target="https://www.golem.de/news/mythos-und-gpt-5-5-ki-cyberfaehigkeiten-verdoppeln-sich-alle-vier-monate-2605-208675.html" TargetMode="External"/><Relationship Id="rId2" Type="http://schemas.openxmlformats.org/officeDocument/2006/relationships/notesSlide" Target="../notesSlides/notesSlide80.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0.xml"/><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2.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4.xml"/><Relationship Id="rId1" Type="http://schemas.openxmlformats.org/officeDocument/2006/relationships/slideLayout" Target="../slideLayouts/slideLayout10.xml"/><Relationship Id="rId4" Type="http://schemas.openxmlformats.org/officeDocument/2006/relationships/image" Target="../media/image69.svg"/></Relationships>
</file>

<file path=ppt/slides/_rels/slide9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5.xml"/><Relationship Id="rId1" Type="http://schemas.openxmlformats.org/officeDocument/2006/relationships/slideLayout" Target="../slideLayouts/slideLayout10.xml"/><Relationship Id="rId4" Type="http://schemas.openxmlformats.org/officeDocument/2006/relationships/image" Target="../media/image71.svg"/></Relationships>
</file>

<file path=ppt/slides/_rels/slide9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8.xml"/><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36996007" name="Title 3"/>
          <p:cNvSpPr>
            <a:spLocks noGrp="1"/>
          </p:cNvSpPr>
          <p:nvPr>
            <p:ph type="ctrTitle"/>
          </p:nvPr>
        </p:nvSpPr>
        <p:spPr bwMode="auto">
          <a:xfrm>
            <a:off x="457200" y="3524596"/>
            <a:ext cx="9144000" cy="1636024"/>
          </a:xfrm>
        </p:spPr>
        <p:txBody>
          <a:bodyPr/>
          <a:lstStyle>
            <a:defPPr>
              <a:defRPr lang="en-US"/>
            </a:defPPr>
            <a:lvl1pPr marL="0" algn="l" defTabSz="152385" rtl="0">
              <a:defRPr sz="600">
                <a:solidFill>
                  <a:schemeClr val="tx1"/>
                </a:solidFill>
                <a:latin typeface="+mn-lt"/>
                <a:ea typeface="+mn-ea"/>
                <a:cs typeface="+mn-cs"/>
              </a:defRPr>
            </a:lvl1pPr>
            <a:lvl2pPr marL="152385" algn="l" defTabSz="152385" rtl="0">
              <a:defRPr sz="600">
                <a:solidFill>
                  <a:schemeClr val="tx1"/>
                </a:solidFill>
                <a:latin typeface="+mn-lt"/>
                <a:ea typeface="+mn-ea"/>
                <a:cs typeface="+mn-cs"/>
              </a:defRPr>
            </a:lvl2pPr>
            <a:lvl3pPr marL="304770" algn="l" defTabSz="152385" rtl="0">
              <a:defRPr sz="600">
                <a:solidFill>
                  <a:schemeClr val="tx1"/>
                </a:solidFill>
                <a:latin typeface="+mn-lt"/>
                <a:ea typeface="+mn-ea"/>
                <a:cs typeface="+mn-cs"/>
              </a:defRPr>
            </a:lvl3pPr>
            <a:lvl4pPr marL="457154" algn="l" defTabSz="152385" rtl="0">
              <a:defRPr sz="600">
                <a:solidFill>
                  <a:schemeClr val="tx1"/>
                </a:solidFill>
                <a:latin typeface="+mn-lt"/>
                <a:ea typeface="+mn-ea"/>
                <a:cs typeface="+mn-cs"/>
              </a:defRPr>
            </a:lvl4pPr>
            <a:lvl5pPr marL="609539" algn="l" defTabSz="152385" rtl="0">
              <a:defRPr sz="600">
                <a:solidFill>
                  <a:schemeClr val="tx1"/>
                </a:solidFill>
                <a:latin typeface="+mn-lt"/>
                <a:ea typeface="+mn-ea"/>
                <a:cs typeface="+mn-cs"/>
              </a:defRPr>
            </a:lvl5pPr>
            <a:lvl6pPr marL="761924" algn="l" defTabSz="152385" rtl="0">
              <a:defRPr sz="600">
                <a:solidFill>
                  <a:schemeClr val="tx1"/>
                </a:solidFill>
                <a:latin typeface="+mn-lt"/>
                <a:ea typeface="+mn-ea"/>
                <a:cs typeface="+mn-cs"/>
              </a:defRPr>
            </a:lvl6pPr>
            <a:lvl7pPr marL="914309" algn="l" defTabSz="152385" rtl="0">
              <a:defRPr sz="600">
                <a:solidFill>
                  <a:schemeClr val="tx1"/>
                </a:solidFill>
                <a:latin typeface="+mn-lt"/>
                <a:ea typeface="+mn-ea"/>
                <a:cs typeface="+mn-cs"/>
              </a:defRPr>
            </a:lvl7pPr>
            <a:lvl8pPr marL="1066693" algn="l" defTabSz="152385" rtl="0">
              <a:defRPr sz="600">
                <a:solidFill>
                  <a:schemeClr val="tx1"/>
                </a:solidFill>
                <a:latin typeface="+mn-lt"/>
                <a:ea typeface="+mn-ea"/>
                <a:cs typeface="+mn-cs"/>
              </a:defRPr>
            </a:lvl8pPr>
            <a:lvl9pPr marL="1219078" algn="l" defTabSz="152385" rtl="0">
              <a:defRPr sz="600">
                <a:solidFill>
                  <a:schemeClr val="tx1"/>
                </a:solidFill>
                <a:latin typeface="+mn-lt"/>
                <a:ea typeface="+mn-ea"/>
                <a:cs typeface="+mn-cs"/>
              </a:defRPr>
            </a:lvl9pPr>
          </a:lstStyle>
          <a:p>
            <a:pPr>
              <a:defRPr/>
            </a:pPr>
            <a:r>
              <a:rPr lang="en-US" sz="2700">
                <a:latin typeface="Trebuchet MS"/>
                <a:ea typeface="Calibri"/>
                <a:cs typeface="Calibri"/>
              </a:rPr>
              <a:t>AI and the Future of Work </a:t>
            </a:r>
            <a:br>
              <a:rPr lang="en-US" sz="2700">
                <a:latin typeface="Trebuchet MS"/>
                <a:ea typeface="Calibri"/>
                <a:cs typeface="Calibri"/>
              </a:rPr>
            </a:br>
            <a:r>
              <a:rPr lang="en-US" sz="2400" b="0" i="1">
                <a:ea typeface="Calibri"/>
                <a:cs typeface="Calibri"/>
              </a:rPr>
              <a:t>A workforce designed to be replaceable is replaceable</a:t>
            </a:r>
            <a:endParaRPr lang="en-US" sz="2400" b="0">
              <a:ea typeface="Calibri"/>
              <a:cs typeface="Calibri"/>
            </a:endParaRPr>
          </a:p>
          <a:p>
            <a:pPr>
              <a:defRPr/>
            </a:pPr>
            <a:endParaRPr lang="en-US" sz="2700">
              <a:latin typeface="Trebuchet MS"/>
              <a:ea typeface="Calibri"/>
              <a:cs typeface="Calibri"/>
            </a:endParaRPr>
          </a:p>
          <a:p>
            <a:pPr>
              <a:defRPr/>
            </a:pPr>
            <a:endParaRPr lang="en-US">
              <a:ea typeface="Calibri"/>
              <a:cs typeface="Calibri"/>
            </a:endParaRPr>
          </a:p>
        </p:txBody>
      </p:sp>
      <p:sp>
        <p:nvSpPr>
          <p:cNvPr id="1799950347" name="Subtitle 9"/>
          <p:cNvSpPr>
            <a:spLocks noGrp="1"/>
          </p:cNvSpPr>
          <p:nvPr>
            <p:ph type="subTitle" idx="1"/>
          </p:nvPr>
        </p:nvSpPr>
        <p:spPr bwMode="auto">
          <a:xfrm>
            <a:off x="457200" y="5819331"/>
            <a:ext cx="9144000" cy="567944"/>
          </a:xfrm>
        </p:spPr>
        <p:txBody>
          <a:bodyPr lIns="91440" tIns="45720" rIns="91440" bIns="45720" anchor="t">
            <a:noAutofit/>
          </a:bodyPr>
          <a:lstStyle>
            <a:defPPr>
              <a:defRPr lang="en-US"/>
            </a:defPPr>
            <a:lvl1pPr marL="0" algn="l" defTabSz="152385" rtl="0">
              <a:defRPr sz="600">
                <a:solidFill>
                  <a:schemeClr val="tx1"/>
                </a:solidFill>
                <a:latin typeface="+mn-lt"/>
                <a:ea typeface="+mn-ea"/>
                <a:cs typeface="+mn-cs"/>
              </a:defRPr>
            </a:lvl1pPr>
            <a:lvl2pPr marL="152385" algn="l" defTabSz="152385" rtl="0">
              <a:defRPr sz="600">
                <a:solidFill>
                  <a:schemeClr val="tx1"/>
                </a:solidFill>
                <a:latin typeface="+mn-lt"/>
                <a:ea typeface="+mn-ea"/>
                <a:cs typeface="+mn-cs"/>
              </a:defRPr>
            </a:lvl2pPr>
            <a:lvl3pPr marL="304770" algn="l" defTabSz="152385" rtl="0">
              <a:defRPr sz="600">
                <a:solidFill>
                  <a:schemeClr val="tx1"/>
                </a:solidFill>
                <a:latin typeface="+mn-lt"/>
                <a:ea typeface="+mn-ea"/>
                <a:cs typeface="+mn-cs"/>
              </a:defRPr>
            </a:lvl3pPr>
            <a:lvl4pPr marL="457154" algn="l" defTabSz="152385" rtl="0">
              <a:defRPr sz="600">
                <a:solidFill>
                  <a:schemeClr val="tx1"/>
                </a:solidFill>
                <a:latin typeface="+mn-lt"/>
                <a:ea typeface="+mn-ea"/>
                <a:cs typeface="+mn-cs"/>
              </a:defRPr>
            </a:lvl4pPr>
            <a:lvl5pPr marL="609539" algn="l" defTabSz="152385" rtl="0">
              <a:defRPr sz="600">
                <a:solidFill>
                  <a:schemeClr val="tx1"/>
                </a:solidFill>
                <a:latin typeface="+mn-lt"/>
                <a:ea typeface="+mn-ea"/>
                <a:cs typeface="+mn-cs"/>
              </a:defRPr>
            </a:lvl5pPr>
            <a:lvl6pPr marL="761924" algn="l" defTabSz="152385" rtl="0">
              <a:defRPr sz="600">
                <a:solidFill>
                  <a:schemeClr val="tx1"/>
                </a:solidFill>
                <a:latin typeface="+mn-lt"/>
                <a:ea typeface="+mn-ea"/>
                <a:cs typeface="+mn-cs"/>
              </a:defRPr>
            </a:lvl6pPr>
            <a:lvl7pPr marL="914309" algn="l" defTabSz="152385" rtl="0">
              <a:defRPr sz="600">
                <a:solidFill>
                  <a:schemeClr val="tx1"/>
                </a:solidFill>
                <a:latin typeface="+mn-lt"/>
                <a:ea typeface="+mn-ea"/>
                <a:cs typeface="+mn-cs"/>
              </a:defRPr>
            </a:lvl7pPr>
            <a:lvl8pPr marL="1066693" algn="l" defTabSz="152385" rtl="0">
              <a:defRPr sz="600">
                <a:solidFill>
                  <a:schemeClr val="tx1"/>
                </a:solidFill>
                <a:latin typeface="+mn-lt"/>
                <a:ea typeface="+mn-ea"/>
                <a:cs typeface="+mn-cs"/>
              </a:defRPr>
            </a:lvl8pPr>
            <a:lvl9pPr marL="1219078" algn="l" defTabSz="152385" rtl="0">
              <a:defRPr sz="600">
                <a:solidFill>
                  <a:schemeClr val="tx1"/>
                </a:solidFill>
                <a:latin typeface="+mn-lt"/>
                <a:ea typeface="+mn-ea"/>
                <a:cs typeface="+mn-cs"/>
              </a:defRPr>
            </a:lvl9pPr>
          </a:lstStyle>
          <a:p>
            <a:pPr>
              <a:defRPr/>
            </a:pPr>
            <a:r>
              <a:rPr lang="en-US" sz="1600"/>
              <a:t>Bhaskar Vanamali, Danilo Assmann</a:t>
            </a:r>
            <a:br>
              <a:rPr lang="en-US" sz="1600"/>
            </a:br>
            <a:r>
              <a:rPr lang="en-US" sz="1600"/>
              <a:t>VDA SYS - June</a:t>
            </a:r>
            <a:r>
              <a:rPr lang="en-US" sz="1600">
                <a:ea typeface="Calibri"/>
                <a:cs typeface="Calibri"/>
              </a:rPr>
              <a:t> 24th, 2026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865CC12-CAC5-A154-F9F3-C32BF7E7E3B4}"/>
            </a:ext>
          </a:extLst>
        </p:cNvPr>
        <p:cNvGrpSpPr/>
        <p:nvPr/>
      </p:nvGrpSpPr>
      <p:grpSpPr bwMode="auto">
        <a:xfrm>
          <a:off x="0" y="0"/>
          <a:ext cx="0" cy="0"/>
          <a:chOff x="0" y="0"/>
          <a:chExt cx="0" cy="0"/>
        </a:xfrm>
      </p:grpSpPr>
      <p:pic>
        <p:nvPicPr>
          <p:cNvPr id="6" name="Picture 5">
            <a:extLst>
              <a:ext uri="{FF2B5EF4-FFF2-40B4-BE49-F238E27FC236}">
                <a16:creationId xmlns:a16="http://schemas.microsoft.com/office/drawing/2014/main" id="{66E6D7E7-4CEB-1D8D-4A98-19FFB5818574}"/>
              </a:ext>
            </a:extLst>
          </p:cNvPr>
          <p:cNvPicPr>
            <a:picLocks noChangeAspect="1"/>
          </p:cNvPicPr>
          <p:nvPr/>
        </p:nvPicPr>
        <p:blipFill>
          <a:blip r:embed="rId3"/>
          <a:stretch>
            <a:fillRect/>
          </a:stretch>
        </p:blipFill>
        <p:spPr>
          <a:xfrm>
            <a:off x="3239" y="0"/>
            <a:ext cx="12185522" cy="6858000"/>
          </a:xfrm>
          <a:prstGeom prst="rect">
            <a:avLst/>
          </a:prstGeom>
        </p:spPr>
      </p:pic>
    </p:spTree>
    <p:extLst>
      <p:ext uri="{BB962C8B-B14F-4D97-AF65-F5344CB8AC3E}">
        <p14:creationId xmlns:p14="http://schemas.microsoft.com/office/powerpoint/2010/main" val="30499023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D0082CA-7A0A-BAFD-7C77-BBC75593AC09}"/>
            </a:ext>
          </a:extLst>
        </p:cNvPr>
        <p:cNvGrpSpPr/>
        <p:nvPr/>
      </p:nvGrpSpPr>
      <p:grpSpPr bwMode="auto">
        <a:xfrm>
          <a:off x="0" y="0"/>
          <a:ext cx="0" cy="0"/>
          <a:chOff x="0" y="0"/>
          <a:chExt cx="0" cy="0"/>
        </a:xfrm>
      </p:grpSpPr>
      <p:pic>
        <p:nvPicPr>
          <p:cNvPr id="8194" name="Picture 2" descr="AI hype vs organizational readiness">
            <a:extLst>
              <a:ext uri="{FF2B5EF4-FFF2-40B4-BE49-F238E27FC236}">
                <a16:creationId xmlns:a16="http://schemas.microsoft.com/office/drawing/2014/main" id="{2C5E30AC-DEAA-E2B4-DBC7-4AC0B91FF31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5806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92845278" name="Titel 2"/>
          <p:cNvSpPr>
            <a:spLocks noGrp="1"/>
          </p:cNvSpPr>
          <p:nvPr>
            <p:ph type="title"/>
          </p:nvPr>
        </p:nvSpPr>
        <p:spPr bwMode="auto">
          <a:xfrm>
            <a:off x="814314" y="803024"/>
            <a:ext cx="10898260" cy="621682"/>
          </a:xfrm>
        </p:spPr>
        <p:txBody>
          <a:bodyPr/>
          <a:lstStyle/>
          <a:p>
            <a:pPr>
              <a:defRPr/>
            </a:pPr>
            <a:r>
              <a:rPr lang="en-US"/>
              <a:t>Bhaskar (NVIDIA)</a:t>
            </a:r>
            <a:endParaRPr/>
          </a:p>
        </p:txBody>
      </p:sp>
      <p:sp>
        <p:nvSpPr>
          <p:cNvPr id="1974223477" name="Textplatzhalter 6"/>
          <p:cNvSpPr>
            <a:spLocks noGrp="1"/>
          </p:cNvSpPr>
          <p:nvPr>
            <p:ph type="body" sz="quarter" idx="16"/>
          </p:nvPr>
        </p:nvSpPr>
        <p:spPr bwMode="auto"/>
        <p:txBody>
          <a:bodyPr/>
          <a:lstStyle/>
          <a:p>
            <a:pPr>
              <a:defRPr/>
            </a:pPr>
            <a:r>
              <a:rPr lang="en-US"/>
              <a:t>Fear &gt; </a:t>
            </a:r>
            <a:r>
              <a:rPr lang="en-US" b="1">
                <a:solidFill>
                  <a:schemeClr val="accent1"/>
                </a:solidFill>
              </a:rPr>
              <a:t>Forecast</a:t>
            </a:r>
            <a:r>
              <a:rPr lang="en-US"/>
              <a:t> &gt; Future</a:t>
            </a:r>
            <a:endParaRPr/>
          </a:p>
        </p:txBody>
      </p:sp>
      <p:sp>
        <p:nvSpPr>
          <p:cNvPr id="783455382" name="Inhaltsplatzhalter 3"/>
          <p:cNvSpPr>
            <a:spLocks noGrp="1"/>
          </p:cNvSpPr>
          <p:nvPr>
            <p:ph sz="quarter" idx="12"/>
          </p:nvPr>
        </p:nvSpPr>
        <p:spPr bwMode="auto">
          <a:xfrm>
            <a:off x="814314" y="1635362"/>
            <a:ext cx="10898260" cy="4689238"/>
          </a:xfrm>
        </p:spPr>
        <p:txBody>
          <a:bodyPr>
            <a:normAutofit fontScale="70000" lnSpcReduction="20000"/>
          </a:bodyPr>
          <a:lstStyle/>
          <a:p>
            <a:pPr>
              <a:defRPr/>
            </a:pPr>
            <a:r>
              <a:rPr lang="en-US" dirty="0"/>
              <a:t>And I want to add one more risk — because I see it in our industry conversations: the gap between AI hype and organizational readiness. You may recall. We had something similar with agile. Whole sections of this conference were dedicated to Agile development for a few years, and companies wanted to use it, regardless of its usefulness in the context.</a:t>
            </a:r>
            <a:endParaRPr dirty="0"/>
          </a:p>
          <a:p>
            <a:pPr>
              <a:defRPr/>
            </a:pPr>
            <a:r>
              <a:rPr lang="en-US" dirty="0"/>
              <a:t>Gartner and Reuters have both reported that a significant share of so-called "agentic AI" projects — projects where AI is supposed to act autonomously as a kind of digital employee — are being discontinued. Cost overruns. Unclear ROI. Complexity that the organization wasn't prepared for. </a:t>
            </a:r>
            <a:endParaRPr dirty="0"/>
          </a:p>
          <a:p>
            <a:pPr>
              <a:defRPr/>
            </a:pPr>
            <a:r>
              <a:rPr lang="en-US" dirty="0"/>
              <a:t>There's a real danger of organizations deploying AI tools they don't understand, into processes they haven't redesigned, hoping for outcomes they haven't defined. That's not digital transformation. That's digital theater. And in safety-critical industries, digital theater can kill people. </a:t>
            </a:r>
          </a:p>
          <a:p>
            <a:pPr>
              <a:defRPr/>
            </a:pPr>
            <a:r>
              <a:rPr dirty="0" err="1"/>
              <a:t>We</a:t>
            </a:r>
            <a:r>
              <a:rPr dirty="0"/>
              <a:t> </a:t>
            </a:r>
            <a:r>
              <a:rPr dirty="0" err="1"/>
              <a:t>had</a:t>
            </a:r>
            <a:r>
              <a:rPr dirty="0"/>
              <a:t> a </a:t>
            </a:r>
            <a:r>
              <a:rPr dirty="0" err="1"/>
              <a:t>discussion</a:t>
            </a:r>
            <a:r>
              <a:rPr dirty="0"/>
              <a:t> in </a:t>
            </a:r>
            <a:r>
              <a:rPr dirty="0" err="1"/>
              <a:t>the</a:t>
            </a:r>
            <a:r>
              <a:rPr dirty="0"/>
              <a:t> ASPICE </a:t>
            </a:r>
            <a:r>
              <a:rPr dirty="0" err="1"/>
              <a:t>working</a:t>
            </a:r>
            <a:r>
              <a:rPr dirty="0"/>
              <a:t> </a:t>
            </a:r>
            <a:r>
              <a:rPr dirty="0" err="1"/>
              <a:t>group</a:t>
            </a:r>
            <a:r>
              <a:rPr dirty="0"/>
              <a:t> 13 </a:t>
            </a:r>
            <a:r>
              <a:rPr dirty="0" err="1"/>
              <a:t>whether</a:t>
            </a:r>
            <a:r>
              <a:rPr dirty="0"/>
              <a:t> </a:t>
            </a:r>
            <a:r>
              <a:rPr dirty="0" err="1"/>
              <a:t>we</a:t>
            </a:r>
            <a:r>
              <a:rPr dirty="0"/>
              <a:t> </a:t>
            </a:r>
            <a:r>
              <a:rPr dirty="0" err="1"/>
              <a:t>need</a:t>
            </a:r>
            <a:r>
              <a:rPr dirty="0"/>
              <a:t> </a:t>
            </a:r>
            <a:r>
              <a:rPr dirty="0" err="1"/>
              <a:t>to</a:t>
            </a:r>
            <a:r>
              <a:rPr dirty="0"/>
              <a:t> </a:t>
            </a:r>
            <a:r>
              <a:rPr dirty="0" err="1"/>
              <a:t>adapt</a:t>
            </a:r>
            <a:r>
              <a:rPr dirty="0"/>
              <a:t> </a:t>
            </a:r>
            <a:r>
              <a:rPr dirty="0" err="1"/>
              <a:t>the</a:t>
            </a:r>
            <a:r>
              <a:rPr dirty="0"/>
              <a:t> </a:t>
            </a:r>
            <a:r>
              <a:rPr dirty="0" err="1"/>
              <a:t>model</a:t>
            </a:r>
            <a:r>
              <a:rPr dirty="0"/>
              <a:t> </a:t>
            </a:r>
            <a:r>
              <a:rPr dirty="0" err="1"/>
              <a:t>to</a:t>
            </a:r>
            <a:r>
              <a:rPr dirty="0"/>
              <a:t> </a:t>
            </a:r>
            <a:r>
              <a:rPr dirty="0" err="1"/>
              <a:t>the</a:t>
            </a:r>
            <a:r>
              <a:rPr dirty="0"/>
              <a:t> </a:t>
            </a:r>
            <a:r>
              <a:rPr dirty="0" err="1"/>
              <a:t>new</a:t>
            </a:r>
            <a:r>
              <a:rPr dirty="0"/>
              <a:t> </a:t>
            </a:r>
            <a:r>
              <a:rPr dirty="0" err="1"/>
              <a:t>way</a:t>
            </a:r>
            <a:r>
              <a:rPr dirty="0"/>
              <a:t> </a:t>
            </a:r>
            <a:r>
              <a:rPr dirty="0" err="1"/>
              <a:t>of</a:t>
            </a:r>
            <a:r>
              <a:rPr dirty="0"/>
              <a:t> </a:t>
            </a:r>
            <a:r>
              <a:rPr dirty="0" err="1"/>
              <a:t>working</a:t>
            </a:r>
            <a:r>
              <a:rPr dirty="0"/>
              <a:t>. </a:t>
            </a:r>
            <a:r>
              <a:rPr dirty="0" err="1"/>
              <a:t>There</a:t>
            </a:r>
            <a:r>
              <a:rPr dirty="0"/>
              <a:t> was also an </a:t>
            </a:r>
            <a:r>
              <a:rPr dirty="0" err="1"/>
              <a:t>interesting</a:t>
            </a:r>
            <a:r>
              <a:rPr dirty="0"/>
              <a:t> </a:t>
            </a:r>
            <a:r>
              <a:rPr dirty="0" err="1"/>
              <a:t>discussion</a:t>
            </a:r>
            <a:r>
              <a:rPr dirty="0"/>
              <a:t> </a:t>
            </a:r>
            <a:r>
              <a:rPr dirty="0" err="1"/>
              <a:t>yesterday</a:t>
            </a:r>
            <a:r>
              <a:rPr dirty="0"/>
              <a:t> in </a:t>
            </a:r>
            <a:r>
              <a:rPr dirty="0" err="1"/>
              <a:t>the</a:t>
            </a:r>
            <a:r>
              <a:rPr dirty="0"/>
              <a:t> </a:t>
            </a:r>
            <a:r>
              <a:rPr dirty="0" err="1"/>
              <a:t>first</a:t>
            </a:r>
            <a:r>
              <a:rPr dirty="0"/>
              <a:t> </a:t>
            </a:r>
            <a:r>
              <a:rPr dirty="0" err="1"/>
              <a:t>set</a:t>
            </a:r>
            <a:r>
              <a:rPr dirty="0"/>
              <a:t> </a:t>
            </a:r>
            <a:r>
              <a:rPr dirty="0" err="1"/>
              <a:t>of</a:t>
            </a:r>
            <a:r>
              <a:rPr dirty="0"/>
              <a:t> </a:t>
            </a:r>
            <a:r>
              <a:rPr dirty="0" err="1"/>
              <a:t>talks</a:t>
            </a:r>
            <a:r>
              <a:rPr dirty="0"/>
              <a:t> </a:t>
            </a:r>
            <a:r>
              <a:rPr dirty="0" err="1"/>
              <a:t>whether</a:t>
            </a:r>
            <a:r>
              <a:rPr dirty="0"/>
              <a:t> </a:t>
            </a:r>
            <a:r>
              <a:rPr dirty="0" err="1"/>
              <a:t>assessments</a:t>
            </a:r>
            <a:r>
              <a:rPr dirty="0"/>
              <a:t> will </a:t>
            </a:r>
            <a:r>
              <a:rPr dirty="0" err="1"/>
              <a:t>look</a:t>
            </a:r>
            <a:r>
              <a:rPr dirty="0"/>
              <a:t> different in </a:t>
            </a:r>
            <a:r>
              <a:rPr dirty="0" err="1"/>
              <a:t>the</a:t>
            </a:r>
            <a:r>
              <a:rPr dirty="0"/>
              <a:t> </a:t>
            </a:r>
            <a:r>
              <a:rPr dirty="0" err="1"/>
              <a:t>future</a:t>
            </a:r>
            <a:r>
              <a:rPr dirty="0"/>
              <a:t>. I will not </a:t>
            </a:r>
            <a:r>
              <a:rPr dirty="0" err="1"/>
              <a:t>go</a:t>
            </a:r>
            <a:r>
              <a:rPr dirty="0"/>
              <a:t> </a:t>
            </a:r>
            <a:r>
              <a:rPr dirty="0" err="1"/>
              <a:t>into</a:t>
            </a:r>
            <a:r>
              <a:rPr dirty="0"/>
              <a:t> </a:t>
            </a:r>
            <a:r>
              <a:rPr dirty="0" err="1"/>
              <a:t>details</a:t>
            </a:r>
            <a:r>
              <a:rPr dirty="0"/>
              <a:t>, but </a:t>
            </a:r>
            <a:r>
              <a:rPr dirty="0" err="1"/>
              <a:t>looking</a:t>
            </a:r>
            <a:r>
              <a:rPr dirty="0"/>
              <a:t> at </a:t>
            </a:r>
            <a:r>
              <a:rPr dirty="0" err="1"/>
              <a:t>the</a:t>
            </a:r>
            <a:r>
              <a:rPr dirty="0"/>
              <a:t> </a:t>
            </a:r>
            <a:r>
              <a:rPr dirty="0" err="1"/>
              <a:t>changes</a:t>
            </a:r>
            <a:r>
              <a:rPr dirty="0"/>
              <a:t> </a:t>
            </a:r>
            <a:r>
              <a:rPr dirty="0" err="1"/>
              <a:t>we</a:t>
            </a:r>
            <a:r>
              <a:rPr dirty="0"/>
              <a:t> </a:t>
            </a:r>
            <a:r>
              <a:rPr dirty="0" err="1"/>
              <a:t>are</a:t>
            </a:r>
            <a:r>
              <a:rPr dirty="0"/>
              <a:t> </a:t>
            </a:r>
            <a:r>
              <a:rPr dirty="0" err="1"/>
              <a:t>facing</a:t>
            </a:r>
            <a:r>
              <a:rPr dirty="0"/>
              <a:t> </a:t>
            </a:r>
            <a:r>
              <a:rPr dirty="0" err="1"/>
              <a:t>it</a:t>
            </a:r>
            <a:r>
              <a:rPr dirty="0"/>
              <a:t> will </a:t>
            </a:r>
            <a:r>
              <a:rPr dirty="0" err="1"/>
              <a:t>definitely</a:t>
            </a:r>
            <a:r>
              <a:rPr dirty="0"/>
              <a:t> </a:t>
            </a:r>
            <a:r>
              <a:rPr dirty="0" err="1"/>
              <a:t>impact</a:t>
            </a:r>
            <a:r>
              <a:rPr dirty="0"/>
              <a:t> </a:t>
            </a:r>
            <a:r>
              <a:rPr dirty="0" err="1"/>
              <a:t>our</a:t>
            </a:r>
            <a:r>
              <a:rPr dirty="0"/>
              <a:t> </a:t>
            </a:r>
            <a:r>
              <a:rPr dirty="0" err="1"/>
              <a:t>processes</a:t>
            </a:r>
            <a:r>
              <a:rPr dirty="0"/>
              <a:t>, and I </a:t>
            </a:r>
            <a:r>
              <a:rPr dirty="0" err="1"/>
              <a:t>assume</a:t>
            </a:r>
            <a:r>
              <a:rPr dirty="0"/>
              <a:t> </a:t>
            </a:r>
            <a:r>
              <a:rPr dirty="0" err="1"/>
              <a:t>you</a:t>
            </a:r>
            <a:r>
              <a:rPr dirty="0"/>
              <a:t> will </a:t>
            </a:r>
            <a:r>
              <a:rPr dirty="0" err="1"/>
              <a:t>agree</a:t>
            </a:r>
            <a:r>
              <a:rPr dirty="0"/>
              <a:t> </a:t>
            </a:r>
            <a:r>
              <a:rPr dirty="0" err="1"/>
              <a:t>to</a:t>
            </a:r>
            <a:r>
              <a:rPr dirty="0"/>
              <a:t> </a:t>
            </a:r>
            <a:r>
              <a:rPr dirty="0" err="1"/>
              <a:t>that</a:t>
            </a:r>
            <a:r>
              <a:rPr dirty="0"/>
              <a:t>. </a:t>
            </a:r>
          </a:p>
          <a:p>
            <a:pPr>
              <a:defRPr/>
            </a:pPr>
            <a:r>
              <a:rPr lang="de-DE" dirty="0" err="1"/>
              <a:t>If</a:t>
            </a:r>
            <a:r>
              <a:rPr lang="de-DE" dirty="0"/>
              <a:t> </a:t>
            </a:r>
            <a:r>
              <a:rPr lang="de-DE" dirty="0" err="1"/>
              <a:t>we</a:t>
            </a:r>
            <a:r>
              <a:rPr lang="de-DE" dirty="0"/>
              <a:t> </a:t>
            </a:r>
            <a:r>
              <a:rPr lang="de-DE" dirty="0" err="1"/>
              <a:t>agree</a:t>
            </a:r>
            <a:r>
              <a:rPr lang="de-DE" dirty="0"/>
              <a:t> </a:t>
            </a:r>
            <a:r>
              <a:rPr lang="de-DE" dirty="0" err="1"/>
              <a:t>that</a:t>
            </a:r>
            <a:r>
              <a:rPr lang="de-DE" dirty="0"/>
              <a:t> </a:t>
            </a:r>
            <a:r>
              <a:rPr lang="de-DE" dirty="0" err="1"/>
              <a:t>our</a:t>
            </a:r>
            <a:r>
              <a:rPr lang="de-DE" dirty="0"/>
              <a:t> </a:t>
            </a:r>
            <a:r>
              <a:rPr lang="de-DE" dirty="0" err="1"/>
              <a:t>processes</a:t>
            </a:r>
            <a:r>
              <a:rPr lang="de-DE" dirty="0"/>
              <a:t> and </a:t>
            </a:r>
            <a:r>
              <a:rPr lang="de-DE" dirty="0" err="1"/>
              <a:t>approaches</a:t>
            </a:r>
            <a:r>
              <a:rPr lang="de-DE" dirty="0"/>
              <a:t> will </a:t>
            </a:r>
            <a:r>
              <a:rPr lang="de-DE" dirty="0" err="1"/>
              <a:t>change</a:t>
            </a:r>
            <a:r>
              <a:rPr lang="de-DE" dirty="0"/>
              <a:t>, </a:t>
            </a:r>
            <a:r>
              <a:rPr lang="de-DE" dirty="0" err="1"/>
              <a:t>then</a:t>
            </a:r>
            <a:r>
              <a:rPr lang="de-DE" dirty="0"/>
              <a:t> </a:t>
            </a:r>
            <a:r>
              <a:rPr lang="de-DE" dirty="0" err="1"/>
              <a:t>this</a:t>
            </a:r>
            <a:r>
              <a:rPr lang="de-DE" dirty="0"/>
              <a:t> will </a:t>
            </a:r>
            <a:r>
              <a:rPr lang="de-DE" dirty="0" err="1"/>
              <a:t>have</a:t>
            </a:r>
            <a:r>
              <a:rPr lang="de-DE" dirty="0"/>
              <a:t> an </a:t>
            </a:r>
            <a:r>
              <a:rPr lang="de-DE" dirty="0" err="1"/>
              <a:t>impact</a:t>
            </a:r>
            <a:r>
              <a:rPr lang="de-DE" dirty="0"/>
              <a:t> on </a:t>
            </a:r>
            <a:r>
              <a:rPr lang="de-DE" dirty="0" err="1"/>
              <a:t>how</a:t>
            </a:r>
            <a:r>
              <a:rPr lang="de-DE" dirty="0"/>
              <a:t> </a:t>
            </a:r>
            <a:r>
              <a:rPr lang="de-DE" dirty="0" err="1"/>
              <a:t>we</a:t>
            </a:r>
            <a:r>
              <a:rPr lang="de-DE" dirty="0"/>
              <a:t> will </a:t>
            </a:r>
            <a:r>
              <a:rPr lang="de-DE" dirty="0" err="1"/>
              <a:t>ensure</a:t>
            </a:r>
            <a:r>
              <a:rPr lang="de-DE" dirty="0"/>
              <a:t> </a:t>
            </a:r>
            <a:r>
              <a:rPr lang="de-DE" dirty="0" err="1"/>
              <a:t>quality</a:t>
            </a:r>
            <a:r>
              <a:rPr lang="de-DE" dirty="0"/>
              <a:t> and </a:t>
            </a:r>
            <a:r>
              <a:rPr lang="de-DE" dirty="0" err="1"/>
              <a:t>evaluate</a:t>
            </a:r>
            <a:r>
              <a:rPr lang="de-DE" dirty="0"/>
              <a:t> it. </a:t>
            </a:r>
            <a:endParaRPr dirty="0"/>
          </a:p>
          <a:p>
            <a:pPr>
              <a:defRPr/>
            </a:pPr>
            <a:r>
              <a:rPr lang="en-US" dirty="0"/>
              <a:t>The antidote is not fear of AI. It's rigor. The same rigor you apply to any safety-critical system: understand the failure modes, design for accountability, validate before you certify. </a:t>
            </a:r>
            <a:endParaRPr dirty="0"/>
          </a:p>
          <a:p>
            <a:pPr>
              <a:defRPr/>
            </a:pPr>
            <a:endParaRPr lang="en-US" dirty="0"/>
          </a:p>
          <a:p>
            <a:pPr>
              <a:defRPr/>
            </a:pPr>
            <a:r>
              <a:rPr lang="de-DE" dirty="0"/>
              <a:t>Solution </a:t>
            </a:r>
            <a:r>
              <a:rPr lang="de-DE" dirty="0" err="1"/>
              <a:t>to</a:t>
            </a:r>
            <a:r>
              <a:rPr lang="de-DE" dirty="0"/>
              <a:t> </a:t>
            </a:r>
            <a:r>
              <a:rPr lang="de-DE" dirty="0" err="1"/>
              <a:t>good</a:t>
            </a:r>
            <a:r>
              <a:rPr lang="de-DE" dirty="0"/>
              <a:t> </a:t>
            </a:r>
            <a:r>
              <a:rPr lang="de-DE" dirty="0" err="1"/>
              <a:t>to</a:t>
            </a:r>
            <a:r>
              <a:rPr lang="de-DE" dirty="0"/>
              <a:t> </a:t>
            </a:r>
            <a:r>
              <a:rPr lang="de-DE" dirty="0" err="1"/>
              <a:t>be</a:t>
            </a:r>
            <a:r>
              <a:rPr lang="de-DE" dirty="0"/>
              <a:t> </a:t>
            </a:r>
            <a:r>
              <a:rPr lang="de-DE" dirty="0" err="1"/>
              <a:t>true</a:t>
            </a:r>
            <a:endParaRPr lang="de-DE" dirty="0"/>
          </a:p>
          <a:p>
            <a:r>
              <a:rPr lang="en" dirty="0"/>
              <a:t>We first have to get used to the extremely high and consistent quality of reports and data.</a:t>
            </a:r>
          </a:p>
          <a:p>
            <a:pPr lvl="1"/>
            <a:r>
              <a:rPr lang="en" dirty="0"/>
              <a:t>We aren't used to this. And we tend to confuse a good interface with good content.</a:t>
            </a:r>
          </a:p>
          <a:p>
            <a:pPr lvl="1"/>
            <a:r>
              <a:rPr lang="en" dirty="0"/>
              <a:t>We can only validate the output if our expertise exceeds that of the AI—but for how much longer will that be the case?</a:t>
            </a:r>
          </a:p>
          <a:p>
            <a:r>
              <a:rPr lang="en" dirty="0"/>
              <a:t>There is a strong temptation for managers to lay off genuine experts because they are too expensive, reasoning that the AI's quality is good enough—"you just have to give it a quick look." That is completely understandable at first, but it leads to a total loss of control.</a:t>
            </a:r>
          </a:p>
          <a:p>
            <a:r>
              <a:rPr lang="en" dirty="0"/>
              <a:t>Erosion of knowledge.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27904840" name="Picture 2" descr="Image"/>
          <p:cNvPicPr>
            <a:picLocks noChangeAspect="1"/>
          </p:cNvPicPr>
          <p:nvPr/>
        </p:nvPicPr>
        <p:blipFill>
          <a:blip r:embed="rId3"/>
          <a:stretch/>
        </p:blipFill>
        <p:spPr bwMode="auto">
          <a:xfrm>
            <a:off x="3239" y="0"/>
            <a:ext cx="12185522" cy="6858000"/>
          </a:xfrm>
          <a:prstGeom prst="rect">
            <a:avLst/>
          </a:prstGeom>
        </p:spPr>
      </p:pic>
    </p:spTree>
    <p:extLst>
      <p:ext uri="{BB962C8B-B14F-4D97-AF65-F5344CB8AC3E}">
        <p14:creationId xmlns:p14="http://schemas.microsoft.com/office/powerpoint/2010/main" val="15890194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PhAnim="0" show="0">
  <p:cSld>
    <p:spTree>
      <p:nvGrpSpPr>
        <p:cNvPr id="1" name="">
          <a:extLst>
            <a:ext uri="{FF2B5EF4-FFF2-40B4-BE49-F238E27FC236}">
              <a16:creationId xmlns:a16="http://schemas.microsoft.com/office/drawing/2014/main" id="{481B37D0-6905-9678-365A-312D31877E58}"/>
            </a:ext>
          </a:extLst>
        </p:cNvPr>
        <p:cNvGrpSpPr/>
        <p:nvPr/>
      </p:nvGrpSpPr>
      <p:grpSpPr bwMode="auto">
        <a:xfrm>
          <a:off x="0" y="0"/>
          <a:ext cx="0" cy="0"/>
          <a:chOff x="0" y="0"/>
          <a:chExt cx="0" cy="0"/>
        </a:xfrm>
      </p:grpSpPr>
      <p:sp>
        <p:nvSpPr>
          <p:cNvPr id="1407351268" name="Titel 2">
            <a:extLst>
              <a:ext uri="{FF2B5EF4-FFF2-40B4-BE49-F238E27FC236}">
                <a16:creationId xmlns:a16="http://schemas.microsoft.com/office/drawing/2014/main" id="{1C3EB7F9-5C4C-5E44-7FED-C2A0B69498FE}"/>
              </a:ext>
            </a:extLst>
          </p:cNvPr>
          <p:cNvSpPr>
            <a:spLocks noGrp="1"/>
          </p:cNvSpPr>
          <p:nvPr>
            <p:ph type="title"/>
          </p:nvPr>
        </p:nvSpPr>
        <p:spPr bwMode="auto">
          <a:xfrm>
            <a:off x="814314" y="803024"/>
            <a:ext cx="10898260" cy="621682"/>
          </a:xfrm>
        </p:spPr>
        <p:txBody>
          <a:bodyPr/>
          <a:lstStyle/>
          <a:p>
            <a:pPr>
              <a:defRPr/>
            </a:pPr>
            <a:r>
              <a:rPr lang="en-US"/>
              <a:t>Bhaskar (NVIDIA)</a:t>
            </a:r>
            <a:endParaRPr/>
          </a:p>
        </p:txBody>
      </p:sp>
      <p:sp>
        <p:nvSpPr>
          <p:cNvPr id="871614100" name="Textplatzhalter 6">
            <a:extLst>
              <a:ext uri="{FF2B5EF4-FFF2-40B4-BE49-F238E27FC236}">
                <a16:creationId xmlns:a16="http://schemas.microsoft.com/office/drawing/2014/main" id="{49600B8B-78D1-52B3-516D-1F8631757C65}"/>
              </a:ext>
            </a:extLst>
          </p:cNvPr>
          <p:cNvSpPr>
            <a:spLocks noGrp="1"/>
          </p:cNvSpPr>
          <p:nvPr>
            <p:ph type="body" sz="quarter" idx="16"/>
          </p:nvPr>
        </p:nvSpPr>
        <p:spPr bwMode="auto"/>
        <p:txBody>
          <a:bodyPr/>
          <a:lstStyle/>
          <a:p>
            <a:pPr>
              <a:defRPr/>
            </a:pPr>
            <a:r>
              <a:rPr lang="en-US"/>
              <a:t>Fear &gt; </a:t>
            </a:r>
            <a:r>
              <a:rPr lang="en-US" b="1">
                <a:solidFill>
                  <a:schemeClr val="accent1"/>
                </a:solidFill>
              </a:rPr>
              <a:t>Forecast</a:t>
            </a:r>
            <a:r>
              <a:rPr lang="en-US"/>
              <a:t> &gt; Future</a:t>
            </a:r>
            <a:endParaRPr/>
          </a:p>
        </p:txBody>
      </p:sp>
      <p:sp>
        <p:nvSpPr>
          <p:cNvPr id="4" name="Inhaltsplatzhalter 3">
            <a:extLst>
              <a:ext uri="{FF2B5EF4-FFF2-40B4-BE49-F238E27FC236}">
                <a16:creationId xmlns:a16="http://schemas.microsoft.com/office/drawing/2014/main" id="{4C4B2ACF-3E9D-D2D2-F989-BA836FF20E05}"/>
              </a:ext>
            </a:extLst>
          </p:cNvPr>
          <p:cNvSpPr txBox="1">
            <a:spLocks/>
          </p:cNvSpPr>
          <p:nvPr/>
        </p:nvSpPr>
        <p:spPr bwMode="auto">
          <a:xfrm>
            <a:off x="814314" y="1570880"/>
            <a:ext cx="10898260" cy="4689238"/>
          </a:xfrm>
          <a:prstGeom prst="rect">
            <a:avLst/>
          </a:prstGeom>
        </p:spPr>
        <p:txBody>
          <a:bodyPr vert="horz" lIns="0" tIns="0" rIns="0" bIns="0" rtlCol="0" anchor="t">
            <a:normAutofit fontScale="62500" lnSpcReduction="20000"/>
          </a:bodyPr>
          <a:lstStyle>
            <a:defPPr>
              <a:defRPr lang="de-DE"/>
            </a:defPPr>
            <a:lvl1pPr marL="252000" indent="-252000" algn="l" defTabSz="914400" rtl="0">
              <a:lnSpc>
                <a:spcPct val="90000"/>
              </a:lnSpc>
              <a:spcBef>
                <a:spcPts val="0"/>
              </a:spcBef>
              <a:spcAft>
                <a:spcPts val="600"/>
              </a:spcAft>
              <a:buClr>
                <a:schemeClr val="accent1"/>
              </a:buClr>
              <a:buSzPct val="80000"/>
              <a:buFont typeface="Wingdings 3"/>
              <a:buChar char=""/>
              <a:defRPr lang="de-DE" sz="2000">
                <a:solidFill>
                  <a:schemeClr val="tx1"/>
                </a:solidFill>
                <a:latin typeface="Candara"/>
                <a:ea typeface="+mn-ea"/>
                <a:cs typeface="+mn-cs"/>
              </a:defRPr>
            </a:lvl1pPr>
            <a:lvl2pPr marL="504000" indent="-252000" algn="l" defTabSz="914400" rtl="0">
              <a:lnSpc>
                <a:spcPct val="90000"/>
              </a:lnSpc>
              <a:spcBef>
                <a:spcPts val="0"/>
              </a:spcBef>
              <a:spcAft>
                <a:spcPts val="600"/>
              </a:spcAft>
              <a:buClr>
                <a:schemeClr val="accent1"/>
              </a:buClr>
              <a:buSzPct val="80000"/>
              <a:buFont typeface="Wingdings 3"/>
              <a:buChar char=""/>
              <a:defRPr lang="de-DE" sz="1800">
                <a:solidFill>
                  <a:schemeClr val="tx1"/>
                </a:solidFill>
                <a:latin typeface="Candara"/>
                <a:ea typeface="+mn-ea"/>
                <a:cs typeface="+mn-cs"/>
              </a:defRPr>
            </a:lvl2pPr>
            <a:lvl3pPr marL="756000" indent="-252000" algn="l" defTabSz="914400" rtl="0">
              <a:lnSpc>
                <a:spcPct val="90000"/>
              </a:lnSpc>
              <a:spcBef>
                <a:spcPts val="0"/>
              </a:spcBef>
              <a:spcAft>
                <a:spcPts val="600"/>
              </a:spcAft>
              <a:buClr>
                <a:schemeClr val="accent1"/>
              </a:buClr>
              <a:buSzPct val="80000"/>
              <a:buFont typeface="Wingdings 3"/>
              <a:buChar char=""/>
              <a:defRPr lang="de-DE" sz="1800">
                <a:solidFill>
                  <a:schemeClr val="tx1"/>
                </a:solidFill>
                <a:latin typeface="Candara"/>
                <a:ea typeface="+mn-ea"/>
                <a:cs typeface="+mn-cs"/>
              </a:defRPr>
            </a:lvl3pPr>
            <a:lvl4pPr marL="1008000" indent="-252000" algn="l" defTabSz="914400" rtl="0">
              <a:lnSpc>
                <a:spcPct val="90000"/>
              </a:lnSpc>
              <a:spcBef>
                <a:spcPts val="0"/>
              </a:spcBef>
              <a:spcAft>
                <a:spcPts val="600"/>
              </a:spcAft>
              <a:buClr>
                <a:schemeClr val="accent1"/>
              </a:buClr>
              <a:buSzPct val="80000"/>
              <a:buFont typeface="Wingdings 3"/>
              <a:buChar char=""/>
              <a:defRPr lang="de-DE" sz="1600">
                <a:solidFill>
                  <a:schemeClr val="tx1"/>
                </a:solidFill>
                <a:latin typeface="Candara"/>
                <a:ea typeface="+mn-ea"/>
                <a:cs typeface="+mn-cs"/>
              </a:defRPr>
            </a:lvl4pPr>
            <a:lvl5pPr marL="1260000" indent="-252000" algn="l" defTabSz="914400" rtl="0">
              <a:lnSpc>
                <a:spcPct val="90000"/>
              </a:lnSpc>
              <a:spcBef>
                <a:spcPts val="0"/>
              </a:spcBef>
              <a:spcAft>
                <a:spcPts val="600"/>
              </a:spcAft>
              <a:buClr>
                <a:schemeClr val="accent1"/>
              </a:buClr>
              <a:buSzPct val="80000"/>
              <a:buFont typeface="Wingdings 3"/>
              <a:buChar char=""/>
              <a:defRPr lang="de-DE" sz="1600">
                <a:solidFill>
                  <a:schemeClr val="tx1"/>
                </a:solidFill>
                <a:latin typeface="Candara"/>
                <a:ea typeface="+mn-ea"/>
                <a:cs typeface="+mn-cs"/>
              </a:defRPr>
            </a:lvl5pPr>
            <a:lvl6pPr marL="2514600" indent="-228600" algn="l" defTabSz="914400" rtl="0">
              <a:lnSpc>
                <a:spcPct val="90000"/>
              </a:lnSpc>
              <a:spcBef>
                <a:spcPts val="500"/>
              </a:spcBef>
              <a:buFont typeface="Arial"/>
              <a:buChar char="•"/>
              <a:defRPr lang="de-DE" sz="1800">
                <a:solidFill>
                  <a:schemeClr val="tx1"/>
                </a:solidFill>
                <a:latin typeface="+mn-lt"/>
                <a:ea typeface="+mn-ea"/>
                <a:cs typeface="+mn-cs"/>
              </a:defRPr>
            </a:lvl6pPr>
            <a:lvl7pPr marL="2971800" indent="-228600" algn="l" defTabSz="914400" rtl="0">
              <a:lnSpc>
                <a:spcPct val="90000"/>
              </a:lnSpc>
              <a:spcBef>
                <a:spcPts val="500"/>
              </a:spcBef>
              <a:buFont typeface="Arial"/>
              <a:buChar char="•"/>
              <a:defRPr lang="de-DE" sz="1800">
                <a:solidFill>
                  <a:schemeClr val="tx1"/>
                </a:solidFill>
                <a:latin typeface="+mn-lt"/>
                <a:ea typeface="+mn-ea"/>
                <a:cs typeface="+mn-cs"/>
              </a:defRPr>
            </a:lvl7pPr>
            <a:lvl8pPr marL="3429000" indent="-228600" algn="l" defTabSz="914400" rtl="0">
              <a:lnSpc>
                <a:spcPct val="90000"/>
              </a:lnSpc>
              <a:spcBef>
                <a:spcPts val="500"/>
              </a:spcBef>
              <a:buFont typeface="Arial"/>
              <a:buChar char="•"/>
              <a:defRPr lang="de-DE" sz="1800">
                <a:solidFill>
                  <a:schemeClr val="tx1"/>
                </a:solidFill>
                <a:latin typeface="+mn-lt"/>
                <a:ea typeface="+mn-ea"/>
                <a:cs typeface="+mn-cs"/>
              </a:defRPr>
            </a:lvl8pPr>
            <a:lvl9pPr marL="3886200" indent="-228600" algn="l" defTabSz="914400" rtl="0">
              <a:lnSpc>
                <a:spcPct val="90000"/>
              </a:lnSpc>
              <a:spcBef>
                <a:spcPts val="500"/>
              </a:spcBef>
              <a:buFont typeface="Arial"/>
              <a:buChar char="•"/>
              <a:defRPr lang="de-DE" sz="1800">
                <a:solidFill>
                  <a:schemeClr val="tx1"/>
                </a:solidFill>
                <a:latin typeface="+mn-lt"/>
                <a:ea typeface="+mn-ea"/>
                <a:cs typeface="+mn-cs"/>
              </a:defRPr>
            </a:lvl9pPr>
          </a:lstStyle>
          <a:p>
            <a:pPr>
              <a:defRPr/>
            </a:pPr>
            <a:r>
              <a:rPr lang="en-US" dirty="0"/>
              <a:t>1. The General Macroeconomic Projection</a:t>
            </a:r>
          </a:p>
          <a:p>
            <a:pPr>
              <a:defRPr/>
            </a:pPr>
            <a:r>
              <a:rPr lang="en-US" dirty="0"/>
              <a:t>The "Job Destruction" Myth is False Jensen Huang explicitly dismisses the fear of AI causing mass job losses as "complete nonsense". He argues that because AI acts as a "force multiplier," making professionals exponentially more productive, companies will actually want to hire more people, not fewer. He projects there will be more jobs in five years than there are today.</a:t>
            </a:r>
          </a:p>
          <a:p>
            <a:pPr>
              <a:defRPr/>
            </a:pPr>
            <a:r>
              <a:rPr lang="en-US" dirty="0"/>
              <a:t>Jobs are a "Basket of Tasks" A job is not a single monolith; it is a "basket of tasks". AI will automate the routine, time-consuming tasks within that basket, freeing humans to focus on the harder, more complex, and more meaningful parts of their work. While this efficiency might eventually pave the way for a four-day workweek, humans will likely become busier because we will use our freed-up time to take on larger, more ambitious projects.</a:t>
            </a:r>
          </a:p>
          <a:p>
            <a:pPr>
              <a:defRPr/>
            </a:pPr>
            <a:r>
              <a:rPr lang="en-US" dirty="0"/>
              <a:t>2. The Automotive and Engineering Projection</a:t>
            </a:r>
          </a:p>
          <a:p>
            <a:pPr>
              <a:defRPr/>
            </a:pPr>
            <a:r>
              <a:rPr lang="en-US" dirty="0"/>
              <a:t>White-Collar and Management Roles are Hit First The IMF estimates that around 40% of global employment is exposed to AI, with advanced economies seeing the highest impact. Unlike past industrial revolutions that replaced manual labor, so-called blue-collar jobs, the OECD notes that AI is increasingly affecting non-routine cognitive work—specifically white-collar and managerial tasks.</a:t>
            </a:r>
          </a:p>
          <a:p>
            <a:pPr>
              <a:defRPr/>
            </a:pPr>
            <a:r>
              <a:rPr lang="en-US" dirty="0"/>
              <a:t>Automating the "Bureaucracy" of Safety In the automotive industry, engineering teams are burdened by massive amounts of documentation required for rigorous safety frameworks like ISO 26262, SOTIF, and ASPICE. AI is fundamentally restructuring these roles by automating text-based and pattern-driven tasks, such as generating code, drafting requirements, aggregating evidence, and producing test cases.</a:t>
            </a:r>
          </a:p>
          <a:p>
            <a:pPr>
              <a:defRPr/>
            </a:pPr>
            <a:r>
              <a:rPr lang="en-US" dirty="0"/>
              <a:t>The "Upward Shift" to Leadership and Accountability Because AI models are "stochastic parrots" that lack grounded understanding, ethical agency, and the ability to take legal responsibility, they cannot replace the human engineer. Instead, human effort systematically shifts upward. In automotive workflows, for instance, tools like NVIDIA Omniverse handle the massive scale of generating synthetic driving scenarios, while the human safety engineer's job shifts from manually generating documentation to deeply analyzing architectural edge cases and making the ultimate safety calls. AI eliminates the excuse that engineers have "no time" for leadership, cultural development, and ethical reflection.</a:t>
            </a:r>
          </a:p>
          <a:p>
            <a:pPr>
              <a:defRPr/>
            </a:pPr>
            <a:r>
              <a:rPr lang="en-US" dirty="0"/>
              <a:t>3. Long-Term Risks and Societal Shifts (2030–2050)</a:t>
            </a:r>
          </a:p>
          <a:p>
            <a:pPr>
              <a:defRPr/>
            </a:pPr>
            <a:r>
              <a:rPr lang="en-US" dirty="0"/>
              <a:t>Asymmetric Inequality While highly skilled engineers will become force multipliers, the IMF and ILO warn of asymmetric impacts across qualification levels. Administrative and clerical roles—which are disproportionately held by women and are often lower-paid—are highly exposed to automation, posing a risk of exacerbating inequality if organizations do not design for equity.</a:t>
            </a:r>
          </a:p>
          <a:p>
            <a:pPr>
              <a:defRPr/>
            </a:pPr>
            <a:r>
              <a:rPr lang="en-US" dirty="0"/>
              <a:t>The Transition to "Craftsmanship 5.0" Looking toward 2050, as machines become the better machines, "humans must become better humans". Uniquely human traits like storytelling, emotional intelligence, and the appreciation of imperfection (wabi-sabi) will become premium skills. Long-term projections suggest that as extreme automation continues, income and consumption may eventually need to be decoupled from traditional full-time employment. This could lead to an era where humans engage in "Craftsmanship 5.0"—working out of a desire for meaning, quality, and social contribution rather than pure economic survival.</a:t>
            </a:r>
          </a:p>
        </p:txBody>
      </p:sp>
    </p:spTree>
    <p:extLst>
      <p:ext uri="{BB962C8B-B14F-4D97-AF65-F5344CB8AC3E}">
        <p14:creationId xmlns:p14="http://schemas.microsoft.com/office/powerpoint/2010/main" val="4961846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00256759" name="Titel 4"/>
          <p:cNvSpPr>
            <a:spLocks noGrp="1"/>
          </p:cNvSpPr>
          <p:nvPr>
            <p:ph type="title"/>
          </p:nvPr>
        </p:nvSpPr>
        <p:spPr bwMode="auto"/>
        <p:txBody>
          <a:bodyPr/>
          <a:lstStyle/>
          <a:p>
            <a:pPr>
              <a:defRPr/>
            </a:pPr>
            <a:r>
              <a:rPr lang="en-US"/>
              <a:t>Agenda</a:t>
            </a:r>
            <a:endParaRPr/>
          </a:p>
        </p:txBody>
      </p:sp>
      <p:sp>
        <p:nvSpPr>
          <p:cNvPr id="635920503" name="Inhaltsplatzhalter 5"/>
          <p:cNvSpPr>
            <a:spLocks noGrp="1"/>
          </p:cNvSpPr>
          <p:nvPr>
            <p:ph sz="quarter" idx="12"/>
          </p:nvPr>
        </p:nvSpPr>
        <p:spPr bwMode="auto"/>
        <p:txBody>
          <a:bodyPr/>
          <a:lstStyle/>
          <a:p>
            <a:pPr>
              <a:defRPr/>
            </a:pPr>
            <a:r>
              <a:rPr lang="en-US"/>
              <a:t>Fear &gt; Feudalism &gt; </a:t>
            </a:r>
            <a:r>
              <a:rPr lang="en-US" b="1">
                <a:solidFill>
                  <a:schemeClr val="accent2"/>
                </a:solidFill>
              </a:rPr>
              <a:t>Future</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482518662" name="Titel 1"/>
          <p:cNvSpPr>
            <a:spLocks noGrp="1"/>
          </p:cNvSpPr>
          <p:nvPr>
            <p:ph type="title"/>
          </p:nvPr>
        </p:nvSpPr>
        <p:spPr bwMode="auto"/>
        <p:txBody>
          <a:bodyPr/>
          <a:lstStyle/>
          <a:p>
            <a:pPr>
              <a:defRPr/>
            </a:pPr>
            <a:r>
              <a:rPr lang="en-US"/>
              <a:t>Self-Check</a:t>
            </a:r>
            <a:endParaRPr/>
          </a:p>
        </p:txBody>
      </p:sp>
      <p:sp>
        <p:nvSpPr>
          <p:cNvPr id="1619320463" name="Textplatzhalter 2"/>
          <p:cNvSpPr>
            <a:spLocks noGrp="1"/>
          </p:cNvSpPr>
          <p:nvPr>
            <p:ph type="body" sz="quarter" idx="16"/>
          </p:nvPr>
        </p:nvSpPr>
        <p:spPr bwMode="auto"/>
        <p:txBody>
          <a:bodyPr/>
          <a:lstStyle/>
          <a:p>
            <a:pPr>
              <a:defRPr/>
            </a:pPr>
            <a:r>
              <a:rPr lang="en-US"/>
              <a:t>Fear &gt; Feudalism &gt; </a:t>
            </a:r>
            <a:r>
              <a:rPr lang="en-US" b="1">
                <a:solidFill>
                  <a:schemeClr val="accent2"/>
                </a:solidFill>
              </a:rPr>
              <a:t>Future</a:t>
            </a:r>
            <a:endParaRPr/>
          </a:p>
        </p:txBody>
      </p:sp>
      <p:sp>
        <p:nvSpPr>
          <p:cNvPr id="531971206" name="Inhaltsplatzhalter 3"/>
          <p:cNvSpPr>
            <a:spLocks noGrp="1"/>
          </p:cNvSpPr>
          <p:nvPr>
            <p:ph sz="quarter" idx="12"/>
          </p:nvPr>
        </p:nvSpPr>
        <p:spPr bwMode="auto"/>
        <p:txBody>
          <a:bodyPr>
            <a:normAutofit/>
          </a:bodyPr>
          <a:lstStyle/>
          <a:p>
            <a:pPr marL="0" indent="0" algn="ctr">
              <a:buNone/>
              <a:defRPr/>
            </a:pPr>
            <a:endParaRPr lang="en-US" sz="2600" b="1">
              <a:solidFill>
                <a:schemeClr val="accent1"/>
              </a:solidFill>
              <a:latin typeface="Aptos"/>
              <a:ea typeface="Aptos"/>
              <a:cs typeface="Aptos"/>
            </a:endParaRPr>
          </a:p>
          <a:p>
            <a:pPr marL="0" indent="0" algn="ctr">
              <a:buNone/>
              <a:defRPr/>
            </a:pPr>
            <a:endParaRPr lang="en-US" sz="2600" b="1">
              <a:solidFill>
                <a:schemeClr val="accent1"/>
              </a:solidFill>
              <a:latin typeface="Aptos"/>
              <a:ea typeface="Aptos"/>
              <a:cs typeface="Aptos"/>
            </a:endParaRPr>
          </a:p>
          <a:p>
            <a:pPr marL="0" indent="0" algn="ctr">
              <a:buNone/>
              <a:defRPr/>
            </a:pPr>
            <a:endParaRPr lang="en-US" sz="2600" b="1">
              <a:solidFill>
                <a:schemeClr val="accent1"/>
              </a:solidFill>
              <a:latin typeface="Aptos"/>
              <a:ea typeface="Aptos"/>
              <a:cs typeface="Aptos"/>
            </a:endParaRPr>
          </a:p>
          <a:p>
            <a:pPr marL="0" indent="0" algn="ctr">
              <a:buNone/>
              <a:defRPr/>
            </a:pPr>
            <a:r>
              <a:rPr lang="en-US" sz="4400">
                <a:ea typeface="Aptos"/>
                <a:cs typeface="Aptos"/>
              </a:rPr>
              <a:t>If you can put it into a </a:t>
            </a:r>
            <a:r>
              <a:rPr lang="en-US" sz="4400" b="1">
                <a:solidFill>
                  <a:schemeClr val="accent1"/>
                </a:solidFill>
                <a:ea typeface="Aptos"/>
                <a:cs typeface="Aptos"/>
              </a:rPr>
              <a:t>process</a:t>
            </a:r>
            <a:r>
              <a:rPr lang="en-US" sz="4400">
                <a:ea typeface="Aptos"/>
                <a:cs typeface="Aptos"/>
              </a:rPr>
              <a:t>, </a:t>
            </a:r>
            <a:r>
              <a:rPr lang="en-US" sz="4400" b="1">
                <a:solidFill>
                  <a:schemeClr val="accent1"/>
                </a:solidFill>
                <a:ea typeface="Aptos"/>
                <a:cs typeface="Aptos"/>
              </a:rPr>
              <a:t>AI</a:t>
            </a:r>
            <a:r>
              <a:rPr lang="en-US" sz="4400">
                <a:ea typeface="Aptos"/>
                <a:cs typeface="Aptos"/>
              </a:rPr>
              <a:t> will be happy </a:t>
            </a:r>
            <a:r>
              <a:rPr lang="en-US" sz="4400" b="1">
                <a:solidFill>
                  <a:schemeClr val="accent1"/>
                </a:solidFill>
                <a:ea typeface="Aptos"/>
                <a:cs typeface="Aptos"/>
              </a:rPr>
              <a:t>doing it </a:t>
            </a:r>
            <a:r>
              <a:rPr lang="en-US" sz="4400">
                <a:ea typeface="Aptos"/>
                <a:cs typeface="Aptos"/>
              </a:rPr>
              <a:t>for you.</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68180435" name="Titel 4"/>
          <p:cNvSpPr>
            <a:spLocks noGrp="1"/>
          </p:cNvSpPr>
          <p:nvPr>
            <p:ph type="title"/>
          </p:nvPr>
        </p:nvSpPr>
        <p:spPr bwMode="auto"/>
        <p:txBody>
          <a:bodyPr/>
          <a:lstStyle/>
          <a:p>
            <a:pPr>
              <a:defRPr/>
            </a:pPr>
            <a:r>
              <a:rPr lang="en-US" dirty="0"/>
              <a:t>Feudalistic Machine Logic</a:t>
            </a:r>
          </a:p>
        </p:txBody>
      </p:sp>
      <p:sp>
        <p:nvSpPr>
          <p:cNvPr id="982898696" name="Textplatzhalter 6"/>
          <p:cNvSpPr>
            <a:spLocks noGrp="1"/>
          </p:cNvSpPr>
          <p:nvPr>
            <p:ph type="body" sz="quarter" idx="16"/>
          </p:nvPr>
        </p:nvSpPr>
        <p:spPr bwMode="auto"/>
        <p:txBody>
          <a:bodyPr/>
          <a:lstStyle/>
          <a:p>
            <a:pPr>
              <a:defRPr/>
            </a:pPr>
            <a:r>
              <a:rPr lang="en-US"/>
              <a:t>Fear &gt; Feudalism &gt; </a:t>
            </a:r>
            <a:r>
              <a:rPr lang="en-US" b="1">
                <a:solidFill>
                  <a:schemeClr val="accent2"/>
                </a:solidFill>
              </a:rPr>
              <a:t>Future</a:t>
            </a:r>
            <a:endParaRPr/>
          </a:p>
        </p:txBody>
      </p:sp>
      <p:sp>
        <p:nvSpPr>
          <p:cNvPr id="1006741432" name="Inhaltsplatzhalter 5"/>
          <p:cNvSpPr>
            <a:spLocks noGrp="1"/>
          </p:cNvSpPr>
          <p:nvPr>
            <p:ph sz="quarter" idx="12"/>
          </p:nvPr>
        </p:nvSpPr>
        <p:spPr bwMode="auto"/>
        <p:txBody>
          <a:bodyPr/>
          <a:lstStyle/>
          <a:p>
            <a:pPr marL="0" indent="0" algn="ctr">
              <a:buNone/>
              <a:defRPr/>
            </a:pPr>
            <a:endParaRPr lang="en-US"/>
          </a:p>
          <a:p>
            <a:pPr marL="0" indent="0" algn="ctr">
              <a:buNone/>
              <a:defRPr/>
            </a:pPr>
            <a:endParaRPr lang="en-US"/>
          </a:p>
          <a:p>
            <a:pPr marL="0" indent="0" algn="ctr">
              <a:buNone/>
              <a:defRPr/>
            </a:pPr>
            <a:endParaRPr lang="en-US"/>
          </a:p>
          <a:p>
            <a:pPr marL="0" indent="0" algn="ctr">
              <a:buNone/>
              <a:defRPr/>
            </a:pPr>
            <a:r>
              <a:rPr lang="en-US" sz="5400"/>
              <a:t>A </a:t>
            </a:r>
            <a:r>
              <a:rPr lang="en-US" sz="5400" b="1">
                <a:solidFill>
                  <a:schemeClr val="tx1">
                    <a:lumMod val="65000"/>
                    <a:lumOff val="35000"/>
                  </a:schemeClr>
                </a:solidFill>
              </a:rPr>
              <a:t>workforce</a:t>
            </a:r>
            <a:r>
              <a:rPr lang="en-US" sz="5400"/>
              <a:t> designed</a:t>
            </a:r>
            <a:br>
              <a:rPr lang="en-US" sz="5400"/>
            </a:br>
            <a:r>
              <a:rPr lang="en-US" sz="5400"/>
              <a:t>to be </a:t>
            </a:r>
            <a:r>
              <a:rPr lang="en-US" sz="5400" b="1">
                <a:solidFill>
                  <a:schemeClr val="accent1"/>
                </a:solidFill>
              </a:rPr>
              <a:t>replaceable</a:t>
            </a:r>
            <a:r>
              <a:rPr lang="en-US" sz="5400"/>
              <a:t> is </a:t>
            </a:r>
            <a:r>
              <a:rPr lang="en-US" sz="5400" b="1">
                <a:solidFill>
                  <a:schemeClr val="accent1"/>
                </a:solidFill>
              </a:rPr>
              <a:t>replaceable.</a:t>
            </a:r>
            <a:endParaRPr lang="en-US" sz="540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89084876" name="Titel 4"/>
          <p:cNvSpPr>
            <a:spLocks noGrp="1"/>
          </p:cNvSpPr>
          <p:nvPr>
            <p:ph type="title"/>
          </p:nvPr>
        </p:nvSpPr>
        <p:spPr bwMode="auto"/>
        <p:txBody>
          <a:bodyPr/>
          <a:lstStyle/>
          <a:p>
            <a:pPr>
              <a:defRPr/>
            </a:pPr>
            <a:endParaRPr lang="en-US"/>
          </a:p>
        </p:txBody>
      </p:sp>
      <p:sp>
        <p:nvSpPr>
          <p:cNvPr id="1750485111" name="Textplatzhalter 6"/>
          <p:cNvSpPr>
            <a:spLocks noGrp="1"/>
          </p:cNvSpPr>
          <p:nvPr>
            <p:ph type="body" sz="quarter" idx="16"/>
          </p:nvPr>
        </p:nvSpPr>
        <p:spPr bwMode="auto"/>
        <p:txBody>
          <a:bodyPr/>
          <a:lstStyle/>
          <a:p>
            <a:pPr>
              <a:defRPr/>
            </a:pPr>
            <a:r>
              <a:rPr lang="en-US"/>
              <a:t>Fear &gt; Feudalism &gt; </a:t>
            </a:r>
            <a:r>
              <a:rPr lang="en-US" b="1">
                <a:solidFill>
                  <a:schemeClr val="accent2"/>
                </a:solidFill>
              </a:rPr>
              <a:t>Future</a:t>
            </a:r>
            <a:endParaRPr/>
          </a:p>
        </p:txBody>
      </p:sp>
      <p:sp>
        <p:nvSpPr>
          <p:cNvPr id="1142893610" name="Inhaltsplatzhalter 5"/>
          <p:cNvSpPr>
            <a:spLocks noGrp="1"/>
          </p:cNvSpPr>
          <p:nvPr>
            <p:ph sz="quarter" idx="12"/>
          </p:nvPr>
        </p:nvSpPr>
        <p:spPr bwMode="auto"/>
        <p:txBody>
          <a:bodyPr/>
          <a:lstStyle/>
          <a:p>
            <a:pPr marL="0" indent="0" algn="ctr">
              <a:buNone/>
              <a:defRPr/>
            </a:pPr>
            <a:endParaRPr lang="en-US" dirty="0"/>
          </a:p>
          <a:p>
            <a:pPr marL="0" indent="0" algn="ctr">
              <a:buNone/>
              <a:defRPr/>
            </a:pPr>
            <a:endParaRPr lang="en-US" dirty="0"/>
          </a:p>
          <a:p>
            <a:pPr marL="0" indent="0" algn="ctr">
              <a:buNone/>
              <a:defRPr/>
            </a:pPr>
            <a:r>
              <a:rPr lang="en-US" sz="3600" dirty="0"/>
              <a:t>The </a:t>
            </a:r>
            <a:r>
              <a:rPr lang="en-US" sz="3600" b="1" dirty="0">
                <a:solidFill>
                  <a:schemeClr val="tx1">
                    <a:lumMod val="50000"/>
                    <a:lumOff val="50000"/>
                  </a:schemeClr>
                </a:solidFill>
              </a:rPr>
              <a:t>honest truth </a:t>
            </a:r>
            <a:r>
              <a:rPr lang="en-US" sz="3600" dirty="0"/>
              <a:t>is that it’s only a </a:t>
            </a:r>
            <a:r>
              <a:rPr lang="en-US" sz="3600" b="1" dirty="0">
                <a:solidFill>
                  <a:schemeClr val="tx1">
                    <a:lumMod val="50000"/>
                    <a:lumOff val="50000"/>
                  </a:schemeClr>
                </a:solidFill>
              </a:rPr>
              <a:t>matter of time</a:t>
            </a:r>
            <a:r>
              <a:rPr lang="en-US" sz="3600" dirty="0"/>
              <a:t>, until </a:t>
            </a:r>
            <a:r>
              <a:rPr lang="en-US" sz="3600" b="1" dirty="0">
                <a:solidFill>
                  <a:schemeClr val="accent1"/>
                </a:solidFill>
              </a:rPr>
              <a:t>human work force </a:t>
            </a:r>
            <a:r>
              <a:rPr lang="en-US" sz="3600" dirty="0"/>
              <a:t>– as we know it – </a:t>
            </a:r>
            <a:r>
              <a:rPr lang="en-US" sz="3600" b="1" dirty="0">
                <a:solidFill>
                  <a:schemeClr val="accent1"/>
                </a:solidFill>
              </a:rPr>
              <a:t>is  not needed anymore</a:t>
            </a:r>
            <a:r>
              <a:rPr lang="en-US" sz="3600" dirty="0"/>
              <a:t>.</a:t>
            </a:r>
            <a:endParaRPr dirty="0"/>
          </a:p>
          <a:p>
            <a:pPr marL="0" indent="0" algn="ctr">
              <a:buNone/>
              <a:defRPr/>
            </a:pPr>
            <a:r>
              <a:rPr lang="en-US" sz="3600" dirty="0"/>
              <a:t>It will happen. Maybe in 3 years or in 15.</a:t>
            </a:r>
            <a:endParaRPr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18245619" name="Titel 4"/>
          <p:cNvSpPr>
            <a:spLocks noGrp="1"/>
          </p:cNvSpPr>
          <p:nvPr>
            <p:ph type="title"/>
          </p:nvPr>
        </p:nvSpPr>
        <p:spPr bwMode="auto"/>
        <p:txBody>
          <a:bodyPr/>
          <a:lstStyle/>
          <a:p>
            <a:pPr>
              <a:defRPr/>
            </a:pPr>
            <a:endParaRPr lang="en-US"/>
          </a:p>
        </p:txBody>
      </p:sp>
      <p:sp>
        <p:nvSpPr>
          <p:cNvPr id="293833728" name="Textplatzhalter 6"/>
          <p:cNvSpPr>
            <a:spLocks noGrp="1"/>
          </p:cNvSpPr>
          <p:nvPr>
            <p:ph type="body" sz="quarter" idx="16"/>
          </p:nvPr>
        </p:nvSpPr>
        <p:spPr bwMode="auto"/>
        <p:txBody>
          <a:bodyPr/>
          <a:lstStyle/>
          <a:p>
            <a:pPr>
              <a:defRPr/>
            </a:pPr>
            <a:r>
              <a:rPr lang="en-US"/>
              <a:t>Fear &gt; Feudalism &gt; </a:t>
            </a:r>
            <a:r>
              <a:rPr lang="en-US" b="1">
                <a:solidFill>
                  <a:schemeClr val="accent2"/>
                </a:solidFill>
              </a:rPr>
              <a:t>Future</a:t>
            </a:r>
            <a:endParaRPr/>
          </a:p>
        </p:txBody>
      </p:sp>
      <p:sp>
        <p:nvSpPr>
          <p:cNvPr id="761935703" name="Inhaltsplatzhalter 5"/>
          <p:cNvSpPr>
            <a:spLocks noGrp="1"/>
          </p:cNvSpPr>
          <p:nvPr>
            <p:ph sz="quarter" idx="12"/>
          </p:nvPr>
        </p:nvSpPr>
        <p:spPr bwMode="auto"/>
        <p:txBody>
          <a:bodyPr/>
          <a:lstStyle/>
          <a:p>
            <a:pPr marL="0" indent="0" algn="ctr">
              <a:buNone/>
              <a:defRPr/>
            </a:pPr>
            <a:endParaRPr lang="en-US" sz="1200"/>
          </a:p>
          <a:p>
            <a:pPr marL="0" indent="0" algn="ctr">
              <a:buNone/>
              <a:defRPr/>
            </a:pPr>
            <a:endParaRPr lang="en-US" sz="1200"/>
          </a:p>
          <a:p>
            <a:pPr marL="0" indent="0" algn="ctr">
              <a:buNone/>
              <a:defRPr/>
            </a:pPr>
            <a:endParaRPr lang="en-US" sz="1200"/>
          </a:p>
          <a:p>
            <a:pPr marL="0" indent="0" algn="ctr">
              <a:buNone/>
              <a:defRPr/>
            </a:pPr>
            <a:endParaRPr lang="en-US"/>
          </a:p>
          <a:p>
            <a:pPr marL="0" indent="0" algn="ctr">
              <a:buNone/>
              <a:defRPr/>
            </a:pPr>
            <a:r>
              <a:rPr lang="en-US" sz="8000" b="1">
                <a:solidFill>
                  <a:schemeClr val="tx1">
                    <a:lumMod val="50000"/>
                    <a:lumOff val="50000"/>
                  </a:schemeClr>
                </a:solidFill>
              </a:rPr>
              <a:t>But…</a:t>
            </a:r>
            <a:endParaRPr/>
          </a:p>
          <a:p>
            <a:pPr marL="0" indent="0" algn="ctr">
              <a:buNone/>
              <a:defRPr/>
            </a:pPr>
            <a:endParaRPr lang="en-US" sz="3600"/>
          </a:p>
          <a:p>
            <a:pPr marL="0" indent="0" algn="ctr">
              <a:buNone/>
              <a:defRPr/>
            </a:pPr>
            <a:r>
              <a:rPr lang="en-US" sz="2400" i="1">
                <a:solidFill>
                  <a:schemeClr val="tx1">
                    <a:lumMod val="50000"/>
                    <a:lumOff val="50000"/>
                  </a:schemeClr>
                </a:solidFill>
              </a:rPr>
              <a:t>Let’s switch perspective and look closer.</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07081484" name="Titel 4"/>
          <p:cNvSpPr>
            <a:spLocks noGrp="1"/>
          </p:cNvSpPr>
          <p:nvPr>
            <p:ph type="title"/>
          </p:nvPr>
        </p:nvSpPr>
        <p:spPr bwMode="auto"/>
        <p:txBody>
          <a:bodyPr/>
          <a:lstStyle/>
          <a:p>
            <a:pPr>
              <a:defRPr/>
            </a:pPr>
            <a:endParaRPr lang="en-US"/>
          </a:p>
        </p:txBody>
      </p:sp>
      <p:sp>
        <p:nvSpPr>
          <p:cNvPr id="798151801" name="Textplatzhalter 5"/>
          <p:cNvSpPr>
            <a:spLocks noGrp="1"/>
          </p:cNvSpPr>
          <p:nvPr>
            <p:ph type="body" sz="quarter" idx="16"/>
          </p:nvPr>
        </p:nvSpPr>
        <p:spPr bwMode="auto"/>
        <p:txBody>
          <a:bodyPr/>
          <a:lstStyle/>
          <a:p>
            <a:pPr>
              <a:defRPr/>
            </a:pPr>
            <a:r>
              <a:rPr lang="en-US"/>
              <a:t>Fear &gt; Feudalism &gt; </a:t>
            </a:r>
            <a:r>
              <a:rPr lang="en-US" b="1">
                <a:solidFill>
                  <a:schemeClr val="accent2"/>
                </a:solidFill>
              </a:rPr>
              <a:t>Future</a:t>
            </a:r>
            <a:endParaRPr/>
          </a:p>
        </p:txBody>
      </p:sp>
      <p:sp>
        <p:nvSpPr>
          <p:cNvPr id="129571830" name="Inhaltsplatzhalter 3"/>
          <p:cNvSpPr>
            <a:spLocks noGrp="1"/>
          </p:cNvSpPr>
          <p:nvPr>
            <p:ph sz="quarter" idx="12"/>
          </p:nvPr>
        </p:nvSpPr>
        <p:spPr bwMode="auto"/>
        <p:txBody>
          <a:bodyPr/>
          <a:lstStyle/>
          <a:p>
            <a:pPr marL="0" indent="0" algn="ctr">
              <a:buNone/>
              <a:defRPr/>
            </a:pPr>
            <a:endParaRPr lang="en-US" sz="1200"/>
          </a:p>
          <a:p>
            <a:pPr marL="0" indent="0" algn="ctr">
              <a:buNone/>
              <a:defRPr/>
            </a:pPr>
            <a:r>
              <a:rPr lang="en-US" sz="4800" b="1">
                <a:solidFill>
                  <a:schemeClr val="accent1"/>
                </a:solidFill>
              </a:rPr>
              <a:t>Robots</a:t>
            </a:r>
            <a:r>
              <a:rPr lang="en-US" sz="4800"/>
              <a:t> have never taken a </a:t>
            </a:r>
            <a:r>
              <a:rPr lang="en-US" sz="4800" b="1">
                <a:solidFill>
                  <a:schemeClr val="accent1"/>
                </a:solidFill>
              </a:rPr>
              <a:t>job</a:t>
            </a:r>
            <a:br>
              <a:rPr lang="en-US" sz="4800"/>
            </a:br>
            <a:r>
              <a:rPr lang="en-US" sz="4800"/>
              <a:t>away from </a:t>
            </a:r>
            <a:r>
              <a:rPr lang="en-US" sz="4800" b="1">
                <a:solidFill>
                  <a:schemeClr val="accent2"/>
                </a:solidFill>
              </a:rPr>
              <a:t>humans</a:t>
            </a:r>
            <a:r>
              <a:rPr lang="en-US" sz="4800"/>
              <a:t>.</a:t>
            </a:r>
            <a:endParaRPr/>
          </a:p>
          <a:p>
            <a:pPr marL="0" indent="0" algn="ctr">
              <a:buNone/>
              <a:defRPr/>
            </a:pPr>
            <a:r>
              <a:rPr lang="en-US" sz="3600" i="1"/>
              <a:t>From the very beginning, those </a:t>
            </a:r>
            <a:r>
              <a:rPr lang="en-US" sz="3600" b="1" i="1">
                <a:solidFill>
                  <a:schemeClr val="accent1"/>
                </a:solidFill>
              </a:rPr>
              <a:t>jobs</a:t>
            </a:r>
            <a:r>
              <a:rPr lang="en-US" sz="3600" i="1"/>
              <a:t> were </a:t>
            </a:r>
            <a:r>
              <a:rPr lang="en-US" sz="3600" b="1" i="1">
                <a:solidFill>
                  <a:schemeClr val="accent1"/>
                </a:solidFill>
              </a:rPr>
              <a:t>intended</a:t>
            </a:r>
            <a:r>
              <a:rPr lang="en-US" sz="3600" i="1"/>
              <a:t> for </a:t>
            </a:r>
            <a:r>
              <a:rPr lang="en-US" sz="3600" b="1" i="1">
                <a:solidFill>
                  <a:schemeClr val="accent1"/>
                </a:solidFill>
              </a:rPr>
              <a:t>robots</a:t>
            </a:r>
            <a:r>
              <a:rPr lang="en-US" sz="3600" i="1"/>
              <a:t>.</a:t>
            </a:r>
            <a:endParaRPr/>
          </a:p>
          <a:p>
            <a:pPr marL="0" indent="0" algn="ctr">
              <a:buNone/>
              <a:defRPr/>
            </a:pPr>
            <a:r>
              <a:rPr lang="en-US" sz="3600" i="1"/>
              <a:t>But since robots didn’t exist back then, </a:t>
            </a:r>
            <a:r>
              <a:rPr lang="en-US" sz="3600" b="1" i="1">
                <a:solidFill>
                  <a:schemeClr val="accent2"/>
                </a:solidFill>
              </a:rPr>
              <a:t>humans</a:t>
            </a:r>
            <a:r>
              <a:rPr lang="en-US" sz="3600" i="1"/>
              <a:t> were </a:t>
            </a:r>
            <a:r>
              <a:rPr lang="en-US" sz="3600" b="1" i="1">
                <a:solidFill>
                  <a:schemeClr val="accent1"/>
                </a:solidFill>
              </a:rPr>
              <a:t>used</a:t>
            </a:r>
            <a:r>
              <a:rPr lang="en-US" sz="3600" i="1"/>
              <a:t> as a </a:t>
            </a:r>
            <a:r>
              <a:rPr lang="en-US" sz="3600" b="1" i="1">
                <a:solidFill>
                  <a:schemeClr val="accent1"/>
                </a:solidFill>
              </a:rPr>
              <a:t>substitute</a:t>
            </a:r>
            <a:r>
              <a:rPr lang="en-US" sz="3600" i="1"/>
              <a:t>.</a:t>
            </a:r>
            <a:endParaRPr/>
          </a:p>
          <a:p>
            <a:pPr marL="0" indent="0" algn="ctr">
              <a:buNone/>
              <a:defRPr/>
            </a:pP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905626654" name="Titel 2"/>
          <p:cNvSpPr>
            <a:spLocks noGrp="1"/>
          </p:cNvSpPr>
          <p:nvPr>
            <p:ph type="title"/>
          </p:nvPr>
        </p:nvSpPr>
        <p:spPr bwMode="auto">
          <a:xfrm>
            <a:off x="814314" y="803024"/>
            <a:ext cx="10898260" cy="621682"/>
          </a:xfrm>
        </p:spPr>
        <p:txBody>
          <a:bodyPr/>
          <a:lstStyle/>
          <a:p>
            <a:pPr>
              <a:defRPr/>
            </a:pPr>
            <a:r>
              <a:rPr lang="en-US"/>
              <a:t>Bhaskar (NVIDIA)</a:t>
            </a:r>
            <a:endParaRPr/>
          </a:p>
        </p:txBody>
      </p:sp>
      <p:sp>
        <p:nvSpPr>
          <p:cNvPr id="393052703" name="Textplatzhalter 6"/>
          <p:cNvSpPr>
            <a:spLocks noGrp="1"/>
          </p:cNvSpPr>
          <p:nvPr>
            <p:ph type="body" sz="quarter" idx="16"/>
          </p:nvPr>
        </p:nvSpPr>
        <p:spPr bwMode="auto"/>
        <p:txBody>
          <a:bodyPr/>
          <a:lstStyle/>
          <a:p>
            <a:pPr>
              <a:defRPr/>
            </a:pPr>
            <a:r>
              <a:rPr lang="en-US"/>
              <a:t>Welcome</a:t>
            </a:r>
            <a:endParaRPr/>
          </a:p>
        </p:txBody>
      </p:sp>
      <p:sp>
        <p:nvSpPr>
          <p:cNvPr id="1868358972" name="Inhaltsplatzhalter 3"/>
          <p:cNvSpPr>
            <a:spLocks noGrp="1"/>
          </p:cNvSpPr>
          <p:nvPr>
            <p:ph sz="quarter" idx="12"/>
          </p:nvPr>
        </p:nvSpPr>
        <p:spPr bwMode="auto">
          <a:xfrm>
            <a:off x="814314" y="1635362"/>
            <a:ext cx="10898260" cy="4689238"/>
          </a:xfrm>
        </p:spPr>
        <p:txBody>
          <a:bodyPr>
            <a:normAutofit/>
          </a:bodyPr>
          <a:lstStyle/>
          <a:p>
            <a:pPr>
              <a:defRPr/>
            </a:pPr>
            <a:r>
              <a:rPr lang="en-US" dirty="0"/>
              <a:t>Same core idea. Two different lenses. And that's exactly what we're going to do again today.</a:t>
            </a:r>
          </a:p>
          <a:p>
            <a:pPr>
              <a:defRPr/>
            </a:pPr>
            <a:r>
              <a:rPr lang="en-US" dirty="0"/>
              <a:t>You will have to bear with us. Two different styles and the two lenses reflect the technical view (old school, my topic) and the cultural emotional view in hip style by my young and overeager colleague (new style, catering for the new generation with the attention span of a short on </a:t>
            </a:r>
            <a:r>
              <a:rPr lang="en-US" dirty="0" err="1"/>
              <a:t>youtube</a:t>
            </a:r>
            <a:r>
              <a:rPr lang="en-US" dirty="0"/>
              <a:t>) </a:t>
            </a:r>
          </a:p>
          <a:p>
            <a:pPr>
              <a:defRPr/>
            </a:pPr>
            <a:r>
              <a:rPr lang="en-US" dirty="0"/>
              <a:t>You will notice that I have 11 slides and Danilo has 110 slides, so definitely two styles. Have patience with him. He is so dynamic.</a:t>
            </a:r>
          </a:p>
          <a:p>
            <a:pPr>
              <a:defRPr/>
            </a:pPr>
            <a:r>
              <a:rPr dirty="0"/>
              <a:t>But </a:t>
            </a:r>
            <a:r>
              <a:rPr dirty="0" err="1"/>
              <a:t>honestly</a:t>
            </a:r>
            <a:r>
              <a:rPr dirty="0"/>
              <a:t>, </a:t>
            </a:r>
            <a:r>
              <a:rPr dirty="0" err="1"/>
              <a:t>have</a:t>
            </a:r>
            <a:r>
              <a:rPr dirty="0"/>
              <a:t> </a:t>
            </a:r>
            <a:r>
              <a:rPr dirty="0" err="1"/>
              <a:t>patience</a:t>
            </a:r>
            <a:r>
              <a:rPr dirty="0"/>
              <a:t>, </a:t>
            </a:r>
            <a:r>
              <a:rPr dirty="0" err="1"/>
              <a:t>because</a:t>
            </a:r>
            <a:r>
              <a:rPr dirty="0"/>
              <a:t> </a:t>
            </a:r>
            <a:r>
              <a:rPr dirty="0" err="1"/>
              <a:t>we</a:t>
            </a:r>
            <a:r>
              <a:rPr dirty="0"/>
              <a:t> </a:t>
            </a:r>
            <a:r>
              <a:rPr dirty="0" err="1"/>
              <a:t>present</a:t>
            </a:r>
            <a:r>
              <a:rPr dirty="0"/>
              <a:t> </a:t>
            </a:r>
            <a:r>
              <a:rPr dirty="0" err="1"/>
              <a:t>two</a:t>
            </a:r>
            <a:r>
              <a:rPr dirty="0"/>
              <a:t> different </a:t>
            </a:r>
            <a:r>
              <a:rPr dirty="0" err="1"/>
              <a:t>views</a:t>
            </a:r>
            <a:r>
              <a:rPr dirty="0"/>
              <a:t> </a:t>
            </a:r>
            <a:r>
              <a:rPr dirty="0" err="1"/>
              <a:t>of</a:t>
            </a:r>
            <a:r>
              <a:rPr dirty="0"/>
              <a:t> </a:t>
            </a:r>
            <a:r>
              <a:rPr dirty="0" err="1"/>
              <a:t>the</a:t>
            </a:r>
            <a:r>
              <a:rPr dirty="0"/>
              <a:t> same </a:t>
            </a:r>
            <a:r>
              <a:rPr dirty="0" err="1"/>
              <a:t>topic</a:t>
            </a:r>
            <a:r>
              <a:rPr dirty="0"/>
              <a:t> and </a:t>
            </a:r>
            <a:r>
              <a:rPr dirty="0" err="1"/>
              <a:t>come</a:t>
            </a:r>
            <a:r>
              <a:rPr dirty="0"/>
              <a:t> </a:t>
            </a:r>
            <a:r>
              <a:rPr dirty="0" err="1"/>
              <a:t>to</a:t>
            </a:r>
            <a:r>
              <a:rPr dirty="0"/>
              <a:t> a </a:t>
            </a:r>
            <a:r>
              <a:rPr dirty="0" err="1"/>
              <a:t>joint</a:t>
            </a:r>
            <a:r>
              <a:rPr dirty="0"/>
              <a:t> </a:t>
            </a:r>
            <a:r>
              <a:rPr dirty="0" err="1"/>
              <a:t>conclusion</a:t>
            </a:r>
            <a:r>
              <a:rPr dirty="0"/>
              <a:t>.</a:t>
            </a:r>
          </a:p>
          <a:p>
            <a:pPr>
              <a:defRPr/>
            </a:pPr>
            <a:r>
              <a:rPr lang="en-US" dirty="0"/>
              <a:t>The title of our talk is: What Does AI Mean for the Future of Our Work? And the subtitle — which we mean very seriously — is: A workforce designed to be replaceable is replaceable. </a:t>
            </a:r>
            <a:endParaRPr dirty="0"/>
          </a:p>
          <a:p>
            <a:pPr>
              <a:defRPr/>
            </a:pPr>
            <a:r>
              <a:rPr lang="en-US" dirty="0"/>
              <a:t>That's not a threat. It's an invitation to think differently about how we design work, roles, and organizations in the age of AI. </a:t>
            </a:r>
          </a:p>
          <a:p>
            <a:pPr>
              <a:defRPr/>
            </a:pPr>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62730611" name="Titel 1"/>
          <p:cNvSpPr>
            <a:spLocks noGrp="1"/>
          </p:cNvSpPr>
          <p:nvPr>
            <p:ph type="title"/>
          </p:nvPr>
        </p:nvSpPr>
        <p:spPr bwMode="auto"/>
        <p:txBody>
          <a:bodyPr/>
          <a:lstStyle/>
          <a:p>
            <a:pPr>
              <a:defRPr/>
            </a:pPr>
            <a:endParaRPr lang="en-US"/>
          </a:p>
        </p:txBody>
      </p:sp>
      <p:sp>
        <p:nvSpPr>
          <p:cNvPr id="1917427647" name="Textplatzhalter 2"/>
          <p:cNvSpPr>
            <a:spLocks noGrp="1"/>
          </p:cNvSpPr>
          <p:nvPr>
            <p:ph type="body" sz="quarter" idx="16"/>
          </p:nvPr>
        </p:nvSpPr>
        <p:spPr bwMode="auto"/>
        <p:txBody>
          <a:bodyPr/>
          <a:lstStyle/>
          <a:p>
            <a:pPr>
              <a:defRPr/>
            </a:pPr>
            <a:r>
              <a:rPr lang="en-US"/>
              <a:t>Fear &gt; Feudalism &gt; </a:t>
            </a:r>
            <a:r>
              <a:rPr lang="en-US" b="1">
                <a:solidFill>
                  <a:schemeClr val="accent2"/>
                </a:solidFill>
              </a:rPr>
              <a:t>Future</a:t>
            </a:r>
            <a:endParaRPr/>
          </a:p>
        </p:txBody>
      </p:sp>
      <p:sp>
        <p:nvSpPr>
          <p:cNvPr id="1377243111" name="Inhaltsplatzhalter 3"/>
          <p:cNvSpPr>
            <a:spLocks noGrp="1"/>
          </p:cNvSpPr>
          <p:nvPr>
            <p:ph sz="quarter" idx="12"/>
          </p:nvPr>
        </p:nvSpPr>
        <p:spPr bwMode="auto"/>
        <p:txBody>
          <a:bodyPr>
            <a:normAutofit/>
          </a:bodyPr>
          <a:lstStyle/>
          <a:p>
            <a:pPr marL="0" indent="0" algn="ctr">
              <a:buNone/>
              <a:defRPr/>
            </a:pPr>
            <a:endParaRPr lang="en-US" sz="2600" b="1">
              <a:solidFill>
                <a:schemeClr val="accent1"/>
              </a:solidFill>
              <a:latin typeface="Trebuchet MS"/>
              <a:ea typeface="Aptos"/>
              <a:cs typeface="Aptos"/>
            </a:endParaRPr>
          </a:p>
          <a:p>
            <a:pPr marL="0" indent="0" algn="ctr">
              <a:buNone/>
              <a:defRPr/>
            </a:pPr>
            <a:endParaRPr lang="en-US" sz="2600" b="1">
              <a:solidFill>
                <a:schemeClr val="accent1"/>
              </a:solidFill>
              <a:latin typeface="Trebuchet MS"/>
              <a:ea typeface="Aptos"/>
              <a:cs typeface="Aptos"/>
            </a:endParaRPr>
          </a:p>
          <a:p>
            <a:pPr marL="0" indent="0" algn="ctr">
              <a:buNone/>
              <a:defRPr/>
            </a:pPr>
            <a:endParaRPr lang="en-US" sz="2600" b="1">
              <a:solidFill>
                <a:schemeClr val="accent1"/>
              </a:solidFill>
              <a:latin typeface="Trebuchet MS"/>
              <a:ea typeface="Aptos"/>
              <a:cs typeface="Aptos"/>
            </a:endParaRPr>
          </a:p>
          <a:p>
            <a:pPr marL="0" indent="0" algn="ctr">
              <a:buNone/>
              <a:defRPr/>
            </a:pPr>
            <a:r>
              <a:rPr lang="en-US" sz="3200">
                <a:solidFill>
                  <a:schemeClr val="tx1">
                    <a:lumMod val="65000"/>
                    <a:lumOff val="35000"/>
                  </a:schemeClr>
                </a:solidFill>
                <a:latin typeface="Trebuchet MS"/>
                <a:ea typeface="Aptos"/>
                <a:cs typeface="Aptos"/>
              </a:rPr>
              <a:t>Everything you could </a:t>
            </a:r>
            <a:r>
              <a:rPr lang="en-US" sz="3200" b="1">
                <a:solidFill>
                  <a:schemeClr val="accent1"/>
                </a:solidFill>
                <a:latin typeface="Trebuchet MS"/>
                <a:ea typeface="Aptos"/>
                <a:cs typeface="Aptos"/>
              </a:rPr>
              <a:t>formally define</a:t>
            </a:r>
            <a:r>
              <a:rPr lang="en-US" sz="3200">
                <a:solidFill>
                  <a:schemeClr val="tx1">
                    <a:lumMod val="65000"/>
                    <a:lumOff val="35000"/>
                  </a:schemeClr>
                </a:solidFill>
                <a:latin typeface="Trebuchet MS"/>
                <a:ea typeface="Aptos"/>
                <a:cs typeface="Aptos"/>
              </a:rPr>
              <a:t>, is </a:t>
            </a:r>
            <a:r>
              <a:rPr lang="en-US" sz="3200" b="1">
                <a:solidFill>
                  <a:schemeClr val="accent1"/>
                </a:solidFill>
                <a:latin typeface="Trebuchet MS"/>
                <a:ea typeface="Aptos"/>
                <a:cs typeface="Aptos"/>
              </a:rPr>
              <a:t>machine work</a:t>
            </a:r>
            <a:r>
              <a:rPr lang="en-US" sz="3200">
                <a:solidFill>
                  <a:schemeClr val="tx1">
                    <a:lumMod val="65000"/>
                    <a:lumOff val="35000"/>
                  </a:schemeClr>
                </a:solidFill>
                <a:latin typeface="Trebuchet MS"/>
                <a:ea typeface="Aptos"/>
                <a:cs typeface="Aptos"/>
              </a:rPr>
              <a:t>,</a:t>
            </a:r>
            <a:br>
              <a:rPr lang="en-US" sz="3200">
                <a:solidFill>
                  <a:schemeClr val="tx1">
                    <a:lumMod val="65000"/>
                    <a:lumOff val="35000"/>
                  </a:schemeClr>
                </a:solidFill>
                <a:latin typeface="Trebuchet MS"/>
                <a:ea typeface="Aptos"/>
                <a:cs typeface="Aptos"/>
              </a:rPr>
            </a:br>
            <a:r>
              <a:rPr lang="en-US" sz="3200">
                <a:solidFill>
                  <a:schemeClr val="tx1">
                    <a:lumMod val="65000"/>
                    <a:lumOff val="35000"/>
                  </a:schemeClr>
                </a:solidFill>
                <a:latin typeface="Trebuchet MS"/>
                <a:ea typeface="Aptos"/>
                <a:cs typeface="Aptos"/>
              </a:rPr>
              <a:t>which was </a:t>
            </a:r>
            <a:r>
              <a:rPr lang="en-US" sz="3200" i="1">
                <a:solidFill>
                  <a:schemeClr val="tx1">
                    <a:lumMod val="65000"/>
                    <a:lumOff val="35000"/>
                  </a:schemeClr>
                </a:solidFill>
                <a:latin typeface="Trebuchet MS"/>
                <a:ea typeface="Aptos"/>
                <a:cs typeface="Aptos"/>
              </a:rPr>
              <a:t>never intended for </a:t>
            </a:r>
            <a:r>
              <a:rPr lang="en-US" sz="3200" b="1" i="1">
                <a:solidFill>
                  <a:schemeClr val="accent2"/>
                </a:solidFill>
                <a:latin typeface="Trebuchet MS"/>
                <a:ea typeface="Aptos"/>
                <a:cs typeface="Aptos"/>
              </a:rPr>
              <a:t>humans</a:t>
            </a:r>
            <a:r>
              <a:rPr lang="en-US" sz="3200">
                <a:solidFill>
                  <a:schemeClr val="tx1">
                    <a:lumMod val="65000"/>
                    <a:lumOff val="35000"/>
                  </a:schemeClr>
                </a:solidFill>
                <a:latin typeface="Trebuchet MS"/>
                <a:ea typeface="Aptos"/>
                <a:cs typeface="Aptos"/>
              </a:rPr>
              <a:t>.</a:t>
            </a:r>
            <a:endParaRPr/>
          </a:p>
          <a:p>
            <a:pPr marL="0" indent="0" algn="ctr">
              <a:buNone/>
              <a:defRPr/>
            </a:pPr>
            <a:endParaRPr lang="en-US" sz="3200">
              <a:solidFill>
                <a:schemeClr val="tx1">
                  <a:lumMod val="65000"/>
                  <a:lumOff val="35000"/>
                </a:schemeClr>
              </a:solidFill>
              <a:latin typeface="Trebuchet MS"/>
              <a:ea typeface="Aptos"/>
              <a:cs typeface="Aptos"/>
            </a:endParaRPr>
          </a:p>
          <a:p>
            <a:pPr marL="0" indent="0" algn="ctr">
              <a:buNone/>
              <a:defRPr/>
            </a:pPr>
            <a:endParaRPr lang="en-US" sz="3200">
              <a:solidFill>
                <a:schemeClr val="tx1">
                  <a:lumMod val="65000"/>
                  <a:lumOff val="35000"/>
                </a:schemeClr>
              </a:solidFill>
              <a:latin typeface="Trebuchet MS"/>
              <a:ea typeface="Aptos"/>
              <a:cs typeface="Aptos"/>
            </a:endParaRPr>
          </a:p>
          <a:p>
            <a:pPr marL="0" indent="0" algn="ctr">
              <a:buNone/>
              <a:defRPr/>
            </a:pPr>
            <a:r>
              <a:rPr lang="en-US" sz="1800" i="1">
                <a:solidFill>
                  <a:schemeClr val="tx1">
                    <a:lumMod val="50000"/>
                    <a:lumOff val="50000"/>
                  </a:schemeClr>
                </a:solidFill>
                <a:latin typeface="Trebuchet MS"/>
                <a:ea typeface="Aptos"/>
                <a:cs typeface="Aptos"/>
              </a:rPr>
              <a:t>(Basically we need to teach AI “laziness”.</a:t>
            </a:r>
            <a:br>
              <a:rPr lang="en-US" sz="1800" i="1">
                <a:solidFill>
                  <a:schemeClr val="tx1">
                    <a:lumMod val="50000"/>
                    <a:lumOff val="50000"/>
                  </a:schemeClr>
                </a:solidFill>
                <a:latin typeface="Trebuchet MS"/>
                <a:ea typeface="Aptos"/>
                <a:cs typeface="Aptos"/>
              </a:rPr>
            </a:br>
            <a:r>
              <a:rPr lang="en-US" sz="1800" i="1">
                <a:solidFill>
                  <a:schemeClr val="tx1">
                    <a:lumMod val="50000"/>
                    <a:lumOff val="50000"/>
                  </a:schemeClr>
                </a:solidFill>
                <a:latin typeface="Trebuchet MS"/>
                <a:ea typeface="Aptos"/>
                <a:cs typeface="Aptos"/>
              </a:rPr>
              <a:t>Because the best ideas came out of limited resources and motivation.</a:t>
            </a:r>
            <a:br>
              <a:rPr lang="en-US" sz="1800" i="1">
                <a:solidFill>
                  <a:schemeClr val="tx1">
                    <a:lumMod val="50000"/>
                    <a:lumOff val="50000"/>
                  </a:schemeClr>
                </a:solidFill>
                <a:latin typeface="Trebuchet MS"/>
                <a:ea typeface="Aptos"/>
                <a:cs typeface="Aptos"/>
              </a:rPr>
            </a:br>
            <a:r>
              <a:rPr lang="en-US" sz="1800" i="1">
                <a:solidFill>
                  <a:schemeClr val="tx1">
                    <a:lumMod val="50000"/>
                    <a:lumOff val="50000"/>
                  </a:schemeClr>
                </a:solidFill>
                <a:latin typeface="Trebuchet MS"/>
                <a:ea typeface="Aptos"/>
                <a:cs typeface="Aptos"/>
              </a:rPr>
              <a:t>Looking for a shortcut is the best source of creativity.)</a:t>
            </a:r>
            <a:endParaRPr lang="en-US" sz="1800" i="1">
              <a:solidFill>
                <a:schemeClr val="tx1">
                  <a:lumMod val="50000"/>
                  <a:lumOff val="50000"/>
                </a:schemeClr>
              </a:solidFill>
              <a:latin typeface="Aptos"/>
              <a:ea typeface="Aptos"/>
              <a:cs typeface="Aptos"/>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13129905" name="Titel 4"/>
          <p:cNvSpPr>
            <a:spLocks noGrp="1"/>
          </p:cNvSpPr>
          <p:nvPr>
            <p:ph type="title"/>
          </p:nvPr>
        </p:nvSpPr>
        <p:spPr bwMode="auto"/>
        <p:txBody>
          <a:bodyPr/>
          <a:lstStyle/>
          <a:p>
            <a:pPr>
              <a:defRPr/>
            </a:pPr>
            <a:endParaRPr lang="en-US"/>
          </a:p>
        </p:txBody>
      </p:sp>
      <p:sp>
        <p:nvSpPr>
          <p:cNvPr id="425540718" name="Textplatzhalter 2"/>
          <p:cNvSpPr>
            <a:spLocks noGrp="1"/>
          </p:cNvSpPr>
          <p:nvPr>
            <p:ph type="body" sz="quarter" idx="16"/>
          </p:nvPr>
        </p:nvSpPr>
        <p:spPr bwMode="auto"/>
        <p:txBody>
          <a:bodyPr>
            <a:normAutofit/>
          </a:bodyPr>
          <a:lstStyle/>
          <a:p>
            <a:pPr>
              <a:defRPr/>
            </a:pPr>
            <a:r>
              <a:rPr lang="en-US"/>
              <a:t>Fear &gt; Feudalism &gt; </a:t>
            </a:r>
            <a:r>
              <a:rPr lang="en-US" b="1">
                <a:solidFill>
                  <a:schemeClr val="accent2"/>
                </a:solidFill>
              </a:rPr>
              <a:t>Future</a:t>
            </a:r>
            <a:endParaRPr/>
          </a:p>
        </p:txBody>
      </p:sp>
      <p:sp>
        <p:nvSpPr>
          <p:cNvPr id="1301465946" name="Inhaltsplatzhalter 1"/>
          <p:cNvSpPr>
            <a:spLocks noGrp="1"/>
          </p:cNvSpPr>
          <p:nvPr>
            <p:ph sz="quarter" idx="12"/>
          </p:nvPr>
        </p:nvSpPr>
        <p:spPr bwMode="auto"/>
        <p:txBody>
          <a:bodyPr>
            <a:normAutofit/>
          </a:bodyPr>
          <a:lstStyle/>
          <a:p>
            <a:pPr marL="0" indent="0" algn="ctr">
              <a:buNone/>
              <a:defRPr/>
            </a:pPr>
            <a:endParaRPr lang="en-US" sz="3400"/>
          </a:p>
          <a:p>
            <a:pPr marL="0" indent="0" algn="ctr">
              <a:buNone/>
              <a:defRPr/>
            </a:pPr>
            <a:r>
              <a:rPr lang="en-US" sz="3400" i="1"/>
              <a:t>What exactly are human abilities?</a:t>
            </a:r>
            <a:endParaRPr/>
          </a:p>
          <a:p>
            <a:pPr marL="0" indent="0" algn="ctr">
              <a:buNone/>
              <a:defRPr/>
            </a:pPr>
            <a:r>
              <a:rPr lang="en-US" sz="3400" b="1">
                <a:solidFill>
                  <a:schemeClr val="accent2"/>
                </a:solidFill>
              </a:rPr>
              <a:t>Individuality</a:t>
            </a:r>
            <a:r>
              <a:rPr lang="en-US" sz="3400"/>
              <a:t> and </a:t>
            </a:r>
            <a:r>
              <a:rPr lang="en-US" sz="3400" b="1">
                <a:solidFill>
                  <a:schemeClr val="accent2"/>
                </a:solidFill>
              </a:rPr>
              <a:t>complexity</a:t>
            </a:r>
            <a:r>
              <a:rPr lang="en-US" sz="3400"/>
              <a:t>, not automation.</a:t>
            </a:r>
            <a:endParaRPr/>
          </a:p>
          <a:p>
            <a:pPr marL="0" indent="0" algn="ctr">
              <a:buNone/>
              <a:defRPr/>
            </a:pPr>
            <a:endParaRPr lang="en-US"/>
          </a:p>
          <a:p>
            <a:pPr marL="0" indent="0" algn="ctr">
              <a:buNone/>
              <a:defRPr/>
            </a:pPr>
            <a:r>
              <a:rPr lang="en-US" sz="3200"/>
              <a:t>Craftsmanship (5.0) is human. Complexity, variety, vitality… music, art, philosophy, connection, … </a:t>
            </a:r>
            <a:r>
              <a:rPr lang="en-US" sz="5400" b="1">
                <a:solidFill>
                  <a:schemeClr val="accent2"/>
                </a:solidFill>
              </a:rPr>
              <a:t>life</a:t>
            </a:r>
            <a:endParaRPr lang="en-US" sz="3200" b="1">
              <a:solidFill>
                <a:schemeClr val="accent2"/>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391973998" name="Titel 1"/>
          <p:cNvSpPr>
            <a:spLocks noGrp="1"/>
          </p:cNvSpPr>
          <p:nvPr>
            <p:ph type="title"/>
          </p:nvPr>
        </p:nvSpPr>
        <p:spPr bwMode="auto"/>
        <p:txBody>
          <a:bodyPr/>
          <a:lstStyle/>
          <a:p>
            <a:pPr>
              <a:defRPr/>
            </a:pPr>
            <a:endParaRPr lang="en-US"/>
          </a:p>
        </p:txBody>
      </p:sp>
      <p:sp>
        <p:nvSpPr>
          <p:cNvPr id="1402039333" name="Textplatzhalter 2"/>
          <p:cNvSpPr>
            <a:spLocks noGrp="1"/>
          </p:cNvSpPr>
          <p:nvPr>
            <p:ph type="body" sz="quarter" idx="16"/>
          </p:nvPr>
        </p:nvSpPr>
        <p:spPr bwMode="auto"/>
        <p:txBody>
          <a:bodyPr/>
          <a:lstStyle/>
          <a:p>
            <a:pPr>
              <a:defRPr/>
            </a:pPr>
            <a:r>
              <a:rPr lang="en-US"/>
              <a:t>Fear &gt; Feudalism &gt; </a:t>
            </a:r>
            <a:r>
              <a:rPr lang="en-US" b="1">
                <a:solidFill>
                  <a:schemeClr val="accent2"/>
                </a:solidFill>
              </a:rPr>
              <a:t>Future</a:t>
            </a:r>
            <a:endParaRPr/>
          </a:p>
        </p:txBody>
      </p:sp>
      <p:sp>
        <p:nvSpPr>
          <p:cNvPr id="1357809753" name="Inhaltsplatzhalter 3"/>
          <p:cNvSpPr>
            <a:spLocks noGrp="1"/>
          </p:cNvSpPr>
          <p:nvPr>
            <p:ph sz="quarter" idx="12"/>
          </p:nvPr>
        </p:nvSpPr>
        <p:spPr bwMode="auto"/>
        <p:txBody>
          <a:bodyPr/>
          <a:lstStyle/>
          <a:p>
            <a:pPr marL="0" indent="0" algn="ctr">
              <a:buNone/>
              <a:defRPr/>
            </a:pPr>
            <a:endParaRPr lang="en-US" sz="2000" b="1">
              <a:solidFill>
                <a:schemeClr val="accent1"/>
              </a:solidFill>
            </a:endParaRPr>
          </a:p>
          <a:p>
            <a:pPr marL="0" indent="0" algn="ctr">
              <a:buNone/>
              <a:defRPr/>
            </a:pPr>
            <a:endParaRPr lang="en-US" b="1">
              <a:solidFill>
                <a:schemeClr val="accent1"/>
              </a:solidFill>
            </a:endParaRPr>
          </a:p>
          <a:p>
            <a:pPr marL="0" indent="0" algn="ctr">
              <a:buNone/>
              <a:defRPr/>
            </a:pPr>
            <a:endParaRPr lang="en-US" sz="2000" b="1">
              <a:solidFill>
                <a:schemeClr val="accent1"/>
              </a:solidFill>
            </a:endParaRPr>
          </a:p>
          <a:p>
            <a:pPr marL="0" indent="0" algn="ctr">
              <a:buNone/>
              <a:defRPr/>
            </a:pPr>
            <a:r>
              <a:rPr lang="en-US" sz="5400" b="1">
                <a:solidFill>
                  <a:schemeClr val="accent1"/>
                </a:solidFill>
              </a:rPr>
              <a:t>Feudalism </a:t>
            </a:r>
            <a:r>
              <a:rPr lang="en-US" sz="5400"/>
              <a:t>is based on the idea that </a:t>
            </a:r>
            <a:r>
              <a:rPr lang="en-US" sz="5400" b="1">
                <a:solidFill>
                  <a:schemeClr val="accent2"/>
                </a:solidFill>
              </a:rPr>
              <a:t>humans</a:t>
            </a:r>
            <a:r>
              <a:rPr lang="en-US" sz="5400"/>
              <a:t> are a </a:t>
            </a:r>
            <a:r>
              <a:rPr lang="en-US" sz="5400" b="1">
                <a:solidFill>
                  <a:schemeClr val="accent1"/>
                </a:solidFill>
              </a:rPr>
              <a:t>substitute</a:t>
            </a:r>
            <a:r>
              <a:rPr lang="en-US" sz="5400"/>
              <a:t> for </a:t>
            </a:r>
            <a:r>
              <a:rPr lang="en-US" sz="5400" b="1">
                <a:solidFill>
                  <a:schemeClr val="accent1"/>
                </a:solidFill>
              </a:rPr>
              <a:t>robots</a:t>
            </a:r>
            <a:r>
              <a:rPr lang="en-US" sz="5400"/>
              <a:t>.</a:t>
            </a:r>
            <a:endParaRPr/>
          </a:p>
          <a:p>
            <a:pPr marL="0" indent="0" algn="ctr">
              <a:buNone/>
              <a:defRPr/>
            </a:pPr>
            <a:r>
              <a:rPr lang="en-US" sz="2400">
                <a:solidFill>
                  <a:schemeClr val="bg1">
                    <a:lumMod val="65000"/>
                  </a:schemeClr>
                </a:solidFill>
              </a:rPr>
              <a:t>(Cheap labor. Cheapest workforce.)</a:t>
            </a:r>
            <a:endParaRPr/>
          </a:p>
          <a:p>
            <a:pPr>
              <a:defRPr/>
            </a:pPr>
            <a:endParaRPr lang="en-US"/>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303652094" name="Titel 4"/>
          <p:cNvSpPr>
            <a:spLocks noGrp="1"/>
          </p:cNvSpPr>
          <p:nvPr>
            <p:ph type="title"/>
          </p:nvPr>
        </p:nvSpPr>
        <p:spPr bwMode="auto"/>
        <p:txBody>
          <a:bodyPr/>
          <a:lstStyle/>
          <a:p>
            <a:pPr>
              <a:defRPr/>
            </a:pPr>
            <a:endParaRPr lang="en-US"/>
          </a:p>
        </p:txBody>
      </p:sp>
      <p:sp>
        <p:nvSpPr>
          <p:cNvPr id="322667834" name="Textplatzhalter 5"/>
          <p:cNvSpPr>
            <a:spLocks noGrp="1"/>
          </p:cNvSpPr>
          <p:nvPr>
            <p:ph type="body" sz="quarter" idx="16"/>
          </p:nvPr>
        </p:nvSpPr>
        <p:spPr bwMode="auto"/>
        <p:txBody>
          <a:bodyPr/>
          <a:lstStyle/>
          <a:p>
            <a:pPr>
              <a:defRPr/>
            </a:pPr>
            <a:r>
              <a:rPr lang="en-US"/>
              <a:t>Fear &gt; Feudalism &gt; </a:t>
            </a:r>
            <a:r>
              <a:rPr lang="en-US" b="1">
                <a:solidFill>
                  <a:schemeClr val="accent2"/>
                </a:solidFill>
              </a:rPr>
              <a:t>Future</a:t>
            </a:r>
            <a:endParaRPr/>
          </a:p>
        </p:txBody>
      </p:sp>
      <p:sp>
        <p:nvSpPr>
          <p:cNvPr id="335456564" name="Inhaltsplatzhalter 3"/>
          <p:cNvSpPr>
            <a:spLocks noGrp="1"/>
          </p:cNvSpPr>
          <p:nvPr>
            <p:ph sz="quarter" idx="12"/>
          </p:nvPr>
        </p:nvSpPr>
        <p:spPr bwMode="auto">
          <a:xfrm>
            <a:off x="803276" y="1635362"/>
            <a:ext cx="5870794" cy="4689238"/>
          </a:xfrm>
        </p:spPr>
        <p:txBody>
          <a:bodyPr/>
          <a:lstStyle/>
          <a:p>
            <a:pPr marL="0" indent="0" algn="ctr">
              <a:buNone/>
              <a:defRPr/>
            </a:pPr>
            <a:endParaRPr lang="en-US" sz="2800"/>
          </a:p>
          <a:p>
            <a:pPr marL="0" indent="0" algn="ctr">
              <a:buNone/>
              <a:defRPr/>
            </a:pPr>
            <a:r>
              <a:rPr lang="en-US" sz="3600" i="1"/>
              <a:t>But since </a:t>
            </a:r>
            <a:r>
              <a:rPr lang="en-US" sz="3600" b="1" i="1">
                <a:solidFill>
                  <a:schemeClr val="accent1"/>
                </a:solidFill>
              </a:rPr>
              <a:t>robots</a:t>
            </a:r>
            <a:r>
              <a:rPr lang="en-US" sz="3600" i="1"/>
              <a:t> didn’t exist back then, </a:t>
            </a:r>
            <a:r>
              <a:rPr lang="en-US" sz="3600" b="1" i="1">
                <a:solidFill>
                  <a:schemeClr val="accent2"/>
                </a:solidFill>
              </a:rPr>
              <a:t>humans</a:t>
            </a:r>
            <a:r>
              <a:rPr lang="en-US" sz="3600" i="1"/>
              <a:t> were </a:t>
            </a:r>
            <a:r>
              <a:rPr lang="en-US" sz="3600" b="1" i="1">
                <a:solidFill>
                  <a:schemeClr val="accent1"/>
                </a:solidFill>
              </a:rPr>
              <a:t>used</a:t>
            </a:r>
            <a:r>
              <a:rPr lang="en-US" sz="3600" i="1"/>
              <a:t> as a </a:t>
            </a:r>
            <a:r>
              <a:rPr lang="en-US" sz="3600" b="1" i="1">
                <a:solidFill>
                  <a:schemeClr val="accent1"/>
                </a:solidFill>
              </a:rPr>
              <a:t>substitute</a:t>
            </a:r>
            <a:r>
              <a:rPr lang="en-US" sz="3600" i="1"/>
              <a:t>.</a:t>
            </a:r>
            <a:endParaRPr/>
          </a:p>
          <a:p>
            <a:pPr marL="0" indent="0" algn="ctr">
              <a:buNone/>
              <a:defRPr/>
            </a:pPr>
            <a:endParaRPr lang="en-US"/>
          </a:p>
        </p:txBody>
      </p:sp>
      <p:pic>
        <p:nvPicPr>
          <p:cNvPr id="954498508" name="Grafik 9"/>
          <p:cNvPicPr>
            <a:picLocks noChangeAspect="1"/>
          </p:cNvPicPr>
          <p:nvPr/>
        </p:nvPicPr>
        <p:blipFill>
          <a:blip r:embed="rId3"/>
          <a:stretch/>
        </p:blipFill>
        <p:spPr bwMode="auto">
          <a:xfrm>
            <a:off x="6786100" y="1180715"/>
            <a:ext cx="5122119" cy="5143885"/>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D2F79B4-512E-FF31-98FF-C8A9172C928F}"/>
            </a:ext>
          </a:extLst>
        </p:cNvPr>
        <p:cNvGrpSpPr/>
        <p:nvPr/>
      </p:nvGrpSpPr>
      <p:grpSpPr bwMode="auto">
        <a:xfrm>
          <a:off x="0" y="0"/>
          <a:ext cx="0" cy="0"/>
          <a:chOff x="0" y="0"/>
          <a:chExt cx="0" cy="0"/>
        </a:xfrm>
      </p:grpSpPr>
      <p:pic>
        <p:nvPicPr>
          <p:cNvPr id="3" name="Picture 2">
            <a:extLst>
              <a:ext uri="{FF2B5EF4-FFF2-40B4-BE49-F238E27FC236}">
                <a16:creationId xmlns:a16="http://schemas.microsoft.com/office/drawing/2014/main" id="{B0E7ECD0-B357-507A-BEB2-41391549F60D}"/>
              </a:ext>
            </a:extLst>
          </p:cNvPr>
          <p:cNvPicPr>
            <a:picLocks noChangeAspect="1"/>
          </p:cNvPicPr>
          <p:nvPr/>
        </p:nvPicPr>
        <p:blipFill>
          <a:blip r:embed="rId3"/>
          <a:stretch>
            <a:fillRect/>
          </a:stretch>
        </p:blipFill>
        <p:spPr>
          <a:xfrm>
            <a:off x="3239" y="0"/>
            <a:ext cx="12185522" cy="6858000"/>
          </a:xfrm>
          <a:prstGeom prst="rect">
            <a:avLst/>
          </a:prstGeom>
        </p:spPr>
      </p:pic>
    </p:spTree>
    <p:extLst>
      <p:ext uri="{BB962C8B-B14F-4D97-AF65-F5344CB8AC3E}">
        <p14:creationId xmlns:p14="http://schemas.microsoft.com/office/powerpoint/2010/main" val="4560619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PhAnim="0" show="0">
  <p:cSld>
    <p:spTree>
      <p:nvGrpSpPr>
        <p:cNvPr id="1" name="">
          <a:extLst>
            <a:ext uri="{FF2B5EF4-FFF2-40B4-BE49-F238E27FC236}">
              <a16:creationId xmlns:a16="http://schemas.microsoft.com/office/drawing/2014/main" id="{EF341150-F64C-C0FA-427E-9C734A09180C}"/>
            </a:ext>
          </a:extLst>
        </p:cNvPr>
        <p:cNvGrpSpPr/>
        <p:nvPr/>
      </p:nvGrpSpPr>
      <p:grpSpPr bwMode="auto">
        <a:xfrm>
          <a:off x="0" y="0"/>
          <a:ext cx="0" cy="0"/>
          <a:chOff x="0" y="0"/>
          <a:chExt cx="0" cy="0"/>
        </a:xfrm>
      </p:grpSpPr>
      <p:sp>
        <p:nvSpPr>
          <p:cNvPr id="1742418794" name="Titel 2">
            <a:extLst>
              <a:ext uri="{FF2B5EF4-FFF2-40B4-BE49-F238E27FC236}">
                <a16:creationId xmlns:a16="http://schemas.microsoft.com/office/drawing/2014/main" id="{E88850BE-832B-E676-055C-C0B2F5768FA0}"/>
              </a:ext>
            </a:extLst>
          </p:cNvPr>
          <p:cNvSpPr>
            <a:spLocks noGrp="1"/>
          </p:cNvSpPr>
          <p:nvPr>
            <p:ph type="title"/>
          </p:nvPr>
        </p:nvSpPr>
        <p:spPr bwMode="auto">
          <a:xfrm>
            <a:off x="814314" y="803024"/>
            <a:ext cx="10898260" cy="621682"/>
          </a:xfrm>
        </p:spPr>
        <p:txBody>
          <a:bodyPr/>
          <a:lstStyle/>
          <a:p>
            <a:pPr>
              <a:defRPr/>
            </a:pPr>
            <a:r>
              <a:rPr lang="en-US"/>
              <a:t>Bhaskar (NVIDIA)</a:t>
            </a:r>
            <a:endParaRPr/>
          </a:p>
        </p:txBody>
      </p:sp>
      <p:sp>
        <p:nvSpPr>
          <p:cNvPr id="387497050" name="Textplatzhalter 6">
            <a:extLst>
              <a:ext uri="{FF2B5EF4-FFF2-40B4-BE49-F238E27FC236}">
                <a16:creationId xmlns:a16="http://schemas.microsoft.com/office/drawing/2014/main" id="{7EBC31F6-2667-4CD4-9549-D34FBCEE3864}"/>
              </a:ext>
            </a:extLst>
          </p:cNvPr>
          <p:cNvSpPr>
            <a:spLocks noGrp="1"/>
          </p:cNvSpPr>
          <p:nvPr>
            <p:ph type="body" sz="quarter" idx="16"/>
          </p:nvPr>
        </p:nvSpPr>
        <p:spPr bwMode="auto"/>
        <p:txBody>
          <a:bodyPr/>
          <a:lstStyle/>
          <a:p>
            <a:pPr>
              <a:defRPr/>
            </a:pPr>
            <a:r>
              <a:rPr lang="en-US"/>
              <a:t>Fear &gt; Feudalism &gt; </a:t>
            </a:r>
            <a:r>
              <a:rPr lang="en-US" b="1">
                <a:solidFill>
                  <a:schemeClr val="accent2"/>
                </a:solidFill>
              </a:rPr>
              <a:t>Future</a:t>
            </a:r>
            <a:endParaRPr/>
          </a:p>
        </p:txBody>
      </p:sp>
      <p:sp>
        <p:nvSpPr>
          <p:cNvPr id="1725622083" name="Inhaltsplatzhalter 3">
            <a:extLst>
              <a:ext uri="{FF2B5EF4-FFF2-40B4-BE49-F238E27FC236}">
                <a16:creationId xmlns:a16="http://schemas.microsoft.com/office/drawing/2014/main" id="{69AE71B3-7A27-AC0F-DA71-E6C7893EBA60}"/>
              </a:ext>
            </a:extLst>
          </p:cNvPr>
          <p:cNvSpPr>
            <a:spLocks noGrp="1"/>
          </p:cNvSpPr>
          <p:nvPr>
            <p:ph sz="quarter" idx="12"/>
          </p:nvPr>
        </p:nvSpPr>
        <p:spPr bwMode="auto">
          <a:xfrm>
            <a:off x="814314" y="1635362"/>
            <a:ext cx="10898260" cy="4689238"/>
          </a:xfrm>
        </p:spPr>
        <p:txBody>
          <a:bodyPr/>
          <a:lstStyle/>
          <a:p>
            <a:pPr>
              <a:defRPr/>
            </a:pPr>
            <a:r>
              <a:rPr lang="en-US" dirty="0"/>
              <a:t>By 2030 — which is not far away — we expect AI systems to remain limited in understanding and accountability. Human-in-the-loop models will be mandatory in critical domains, including automotive safety. The demand for skills like systems thinking, ethical judgment, leadership, and continuous learning will intensify. </a:t>
            </a:r>
            <a:endParaRPr dirty="0"/>
          </a:p>
          <a:p>
            <a:pPr>
              <a:defRPr/>
            </a:pPr>
            <a:r>
              <a:rPr lang="en-US" dirty="0"/>
              <a:t>And here's what we believe: this is not a loss. It's an upgrade. </a:t>
            </a:r>
            <a:endParaRPr dirty="0"/>
          </a:p>
          <a:p>
            <a:pPr>
              <a:defRPr/>
            </a:pPr>
            <a:r>
              <a:rPr lang="en-US" dirty="0"/>
              <a:t>The work that will remain most human is the work that was always most human: asking the right questions, navigating genuine uncertainty, building the relationships that make coordination possible, bearing responsibility for outcomes that matter. </a:t>
            </a:r>
            <a:endParaRPr dirty="0"/>
          </a:p>
          <a:p>
            <a:pPr>
              <a:defRPr/>
            </a:pPr>
            <a:r>
              <a:rPr lang="en-US" dirty="0"/>
              <a:t>At NVIDIA, our mission is to build the computing infrastructure for the age of AI. But we've learned something important along the way: the hardest problems in autonomous systems aren't compute problems. They're judgment problems. Who decides what's safe enough? How do you handle the edge case you didn't anticipate? How do you build an organization that can learn from failure without being destroyed by it? </a:t>
            </a:r>
            <a:endParaRPr dirty="0"/>
          </a:p>
          <a:p>
            <a:pPr>
              <a:defRPr/>
            </a:pPr>
            <a:r>
              <a:rPr lang="en-US" dirty="0"/>
              <a:t>Those are leadership questions. And they're getting more important, not less. </a:t>
            </a:r>
            <a:endParaRPr dirty="0"/>
          </a:p>
          <a:p>
            <a:pPr>
              <a:defRPr/>
            </a:pPr>
            <a:endParaRPr lang="en-US" dirty="0"/>
          </a:p>
        </p:txBody>
      </p:sp>
    </p:spTree>
    <p:extLst>
      <p:ext uri="{BB962C8B-B14F-4D97-AF65-F5344CB8AC3E}">
        <p14:creationId xmlns:p14="http://schemas.microsoft.com/office/powerpoint/2010/main" val="12348689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02736339" name="Titel 1"/>
          <p:cNvSpPr>
            <a:spLocks noGrp="1"/>
          </p:cNvSpPr>
          <p:nvPr>
            <p:ph type="title"/>
          </p:nvPr>
        </p:nvSpPr>
        <p:spPr bwMode="auto"/>
        <p:txBody>
          <a:bodyPr/>
          <a:lstStyle/>
          <a:p>
            <a:pPr>
              <a:defRPr/>
            </a:pPr>
            <a:endParaRPr lang="en-US"/>
          </a:p>
        </p:txBody>
      </p:sp>
      <p:sp>
        <p:nvSpPr>
          <p:cNvPr id="1719020118" name="Textplatzhalter 2"/>
          <p:cNvSpPr>
            <a:spLocks noGrp="1"/>
          </p:cNvSpPr>
          <p:nvPr>
            <p:ph type="body" sz="quarter" idx="16"/>
          </p:nvPr>
        </p:nvSpPr>
        <p:spPr bwMode="auto"/>
        <p:txBody>
          <a:bodyPr/>
          <a:lstStyle/>
          <a:p>
            <a:pPr>
              <a:defRPr/>
            </a:pPr>
            <a:r>
              <a:rPr lang="en-US" dirty="0"/>
              <a:t>Fear &gt; Feudalism &gt; </a:t>
            </a:r>
            <a:r>
              <a:rPr lang="en-US" b="1" dirty="0">
                <a:solidFill>
                  <a:schemeClr val="accent2"/>
                </a:solidFill>
              </a:rPr>
              <a:t>Future</a:t>
            </a:r>
            <a:endParaRPr lang="en-US" dirty="0"/>
          </a:p>
        </p:txBody>
      </p:sp>
      <p:sp>
        <p:nvSpPr>
          <p:cNvPr id="414042407" name="Inhaltsplatzhalter 3"/>
          <p:cNvSpPr>
            <a:spLocks noGrp="1"/>
          </p:cNvSpPr>
          <p:nvPr>
            <p:ph sz="quarter" idx="12"/>
          </p:nvPr>
        </p:nvSpPr>
        <p:spPr bwMode="auto"/>
        <p:txBody>
          <a:bodyPr/>
          <a:lstStyle/>
          <a:p>
            <a:pPr marL="0" indent="0" algn="ctr">
              <a:buNone/>
              <a:defRPr/>
            </a:pPr>
            <a:endParaRPr lang="en-US" dirty="0"/>
          </a:p>
          <a:p>
            <a:pPr marL="0" indent="0" algn="ctr">
              <a:buNone/>
              <a:defRPr/>
            </a:pPr>
            <a:r>
              <a:rPr lang="en-US" sz="4000" dirty="0"/>
              <a:t>Simple Math:</a:t>
            </a:r>
            <a:br>
              <a:rPr lang="en-US" sz="4000" dirty="0"/>
            </a:br>
            <a:r>
              <a:rPr lang="en-US" sz="4000" dirty="0"/>
              <a:t>If </a:t>
            </a:r>
            <a:r>
              <a:rPr lang="en-US" sz="4000" b="1" dirty="0">
                <a:solidFill>
                  <a:schemeClr val="accent1"/>
                </a:solidFill>
              </a:rPr>
              <a:t>productivity</a:t>
            </a:r>
            <a:r>
              <a:rPr lang="en-US" sz="4000" dirty="0"/>
              <a:t> and </a:t>
            </a:r>
            <a:r>
              <a:rPr lang="en-US" sz="4000" b="1" dirty="0">
                <a:solidFill>
                  <a:schemeClr val="accent1"/>
                </a:solidFill>
              </a:rPr>
              <a:t>income</a:t>
            </a:r>
            <a:br>
              <a:rPr lang="en-US" sz="4000" dirty="0"/>
            </a:br>
            <a:r>
              <a:rPr lang="en-US" sz="4000" dirty="0"/>
              <a:t>hadn’t been </a:t>
            </a:r>
            <a:r>
              <a:rPr lang="en-US" sz="4000" b="1" dirty="0">
                <a:solidFill>
                  <a:schemeClr val="tx1">
                    <a:lumMod val="65000"/>
                    <a:lumOff val="35000"/>
                  </a:schemeClr>
                </a:solidFill>
              </a:rPr>
              <a:t>decoupled</a:t>
            </a:r>
            <a:r>
              <a:rPr lang="en-US" sz="4000" dirty="0"/>
              <a:t> in the 1970s,</a:t>
            </a:r>
            <a:br>
              <a:rPr lang="en-US" sz="4000" dirty="0"/>
            </a:br>
            <a:r>
              <a:rPr lang="en-US" sz="4000" dirty="0"/>
              <a:t>we would have around</a:t>
            </a:r>
            <a:br>
              <a:rPr lang="en-US" sz="4000" dirty="0"/>
            </a:br>
            <a:r>
              <a:rPr lang="en-US" sz="4000" b="1" dirty="0">
                <a:solidFill>
                  <a:schemeClr val="accent2"/>
                </a:solidFill>
              </a:rPr>
              <a:t>15-20 family working hours/week </a:t>
            </a:r>
            <a:r>
              <a:rPr lang="en-US" sz="4000" dirty="0"/>
              <a:t>by now.</a:t>
            </a:r>
            <a:endParaRPr dirty="0"/>
          </a:p>
          <a:p>
            <a:pPr marL="0" indent="0" algn="ctr">
              <a:buNone/>
              <a:defRPr/>
            </a:pPr>
            <a:endParaRPr lang="en-US" sz="1800" dirty="0">
              <a:solidFill>
                <a:schemeClr val="tx1">
                  <a:lumMod val="50000"/>
                  <a:lumOff val="50000"/>
                </a:schemeClr>
              </a:solidFill>
            </a:endParaRPr>
          </a:p>
          <a:p>
            <a:pPr marL="0" indent="0" algn="ctr">
              <a:buNone/>
              <a:defRPr/>
            </a:pPr>
            <a:r>
              <a:rPr lang="en-US" sz="1800" dirty="0">
                <a:solidFill>
                  <a:schemeClr val="tx1">
                    <a:lumMod val="50000"/>
                    <a:lumOff val="50000"/>
                  </a:schemeClr>
                </a:solidFill>
              </a:rPr>
              <a:t>(Pre-AI: in the 1960s one 40h/week income was enough to have everything)</a:t>
            </a:r>
            <a:endParaRPr dirty="0"/>
          </a:p>
          <a:p>
            <a:pPr marL="0" indent="0" algn="ctr">
              <a:buNone/>
              <a:defRPr/>
            </a:pPr>
            <a:endParaRPr lang="en-US"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47811963" name="Titel 1"/>
          <p:cNvSpPr>
            <a:spLocks noGrp="1"/>
          </p:cNvSpPr>
          <p:nvPr>
            <p:ph type="title"/>
          </p:nvPr>
        </p:nvSpPr>
        <p:spPr bwMode="auto"/>
        <p:txBody>
          <a:bodyPr/>
          <a:lstStyle/>
          <a:p>
            <a:pPr>
              <a:defRPr/>
            </a:pPr>
            <a:endParaRPr lang="en-US"/>
          </a:p>
        </p:txBody>
      </p:sp>
      <p:sp>
        <p:nvSpPr>
          <p:cNvPr id="712085962" name="Textplatzhalter 2"/>
          <p:cNvSpPr>
            <a:spLocks noGrp="1"/>
          </p:cNvSpPr>
          <p:nvPr>
            <p:ph type="body" sz="quarter" idx="16"/>
          </p:nvPr>
        </p:nvSpPr>
        <p:spPr bwMode="auto"/>
        <p:txBody>
          <a:bodyPr/>
          <a:lstStyle/>
          <a:p>
            <a:pPr>
              <a:defRPr/>
            </a:pPr>
            <a:r>
              <a:rPr lang="en-US" dirty="0"/>
              <a:t>Fear &gt; Feudalism &gt; </a:t>
            </a:r>
            <a:r>
              <a:rPr lang="en-US" b="1" dirty="0">
                <a:solidFill>
                  <a:schemeClr val="accent2"/>
                </a:solidFill>
              </a:rPr>
              <a:t>Future</a:t>
            </a:r>
            <a:endParaRPr lang="en-US" dirty="0"/>
          </a:p>
        </p:txBody>
      </p:sp>
      <p:sp>
        <p:nvSpPr>
          <p:cNvPr id="167921302" name="Inhaltsplatzhalter 3"/>
          <p:cNvSpPr>
            <a:spLocks noGrp="1"/>
          </p:cNvSpPr>
          <p:nvPr>
            <p:ph sz="quarter" idx="12"/>
          </p:nvPr>
        </p:nvSpPr>
        <p:spPr bwMode="auto">
          <a:xfrm>
            <a:off x="803276" y="1635362"/>
            <a:ext cx="6444384" cy="4689238"/>
          </a:xfrm>
        </p:spPr>
        <p:txBody>
          <a:bodyPr>
            <a:normAutofit/>
          </a:bodyPr>
          <a:lstStyle/>
          <a:p>
            <a:pPr>
              <a:defRPr/>
            </a:pPr>
            <a:r>
              <a:rPr lang="en-US" sz="2800" dirty="0"/>
              <a:t>Anthropic CEO calls for a basic income</a:t>
            </a:r>
            <a:endParaRPr dirty="0"/>
          </a:p>
          <a:p>
            <a:pPr lvl="1">
              <a:defRPr/>
            </a:pPr>
            <a:r>
              <a:rPr lang="en-US" sz="2400" b="1" dirty="0">
                <a:solidFill>
                  <a:schemeClr val="tx1">
                    <a:lumMod val="65000"/>
                    <a:lumOff val="35000"/>
                  </a:schemeClr>
                </a:solidFill>
              </a:rPr>
              <a:t>“AI is taking away jobs”</a:t>
            </a:r>
            <a:endParaRPr dirty="0"/>
          </a:p>
          <a:p>
            <a:pPr lvl="1">
              <a:defRPr/>
            </a:pPr>
            <a:r>
              <a:rPr lang="en-US" sz="2400" dirty="0"/>
              <a:t>Reason is the 20% cut at Cloudflare</a:t>
            </a:r>
            <a:endParaRPr dirty="0"/>
          </a:p>
          <a:p>
            <a:pPr lvl="1">
              <a:defRPr/>
            </a:pPr>
            <a:endParaRPr lang="en-US" dirty="0"/>
          </a:p>
          <a:p>
            <a:pPr lvl="1">
              <a:defRPr/>
            </a:pPr>
            <a:endParaRPr lang="en-US" dirty="0"/>
          </a:p>
          <a:p>
            <a:pPr>
              <a:defRPr/>
            </a:pPr>
            <a:r>
              <a:rPr lang="en-US" dirty="0"/>
              <a:t>It's a </a:t>
            </a:r>
            <a:r>
              <a:rPr lang="en-US" b="1" dirty="0">
                <a:solidFill>
                  <a:schemeClr val="accent2"/>
                </a:solidFill>
              </a:rPr>
              <a:t>systems logic argument</a:t>
            </a:r>
            <a:endParaRPr b="1" dirty="0">
              <a:solidFill>
                <a:schemeClr val="accent2"/>
              </a:solidFill>
            </a:endParaRPr>
          </a:p>
          <a:p>
            <a:pPr lvl="1">
              <a:defRPr/>
            </a:pPr>
            <a:r>
              <a:rPr lang="en-US" sz="2000" dirty="0"/>
              <a:t>Fully </a:t>
            </a:r>
            <a:r>
              <a:rPr lang="en-US" sz="2000" b="1" dirty="0">
                <a:solidFill>
                  <a:schemeClr val="tx1">
                    <a:lumMod val="65000"/>
                    <a:lumOff val="35000"/>
                  </a:schemeClr>
                </a:solidFill>
              </a:rPr>
              <a:t>automated production </a:t>
            </a:r>
            <a:r>
              <a:rPr lang="en-US" sz="2000" dirty="0"/>
              <a:t>still needs</a:t>
            </a:r>
            <a:br>
              <a:rPr lang="en-US" sz="2000" dirty="0"/>
            </a:br>
            <a:r>
              <a:rPr lang="en-US" sz="2000" b="1" dirty="0">
                <a:solidFill>
                  <a:schemeClr val="tx1">
                    <a:lumMod val="65000"/>
                    <a:lumOff val="35000"/>
                  </a:schemeClr>
                </a:solidFill>
              </a:rPr>
              <a:t>purchasing power</a:t>
            </a:r>
            <a:endParaRPr b="1" dirty="0">
              <a:solidFill>
                <a:schemeClr val="tx1">
                  <a:lumMod val="65000"/>
                  <a:lumOff val="35000"/>
                </a:schemeClr>
              </a:solidFill>
            </a:endParaRPr>
          </a:p>
          <a:p>
            <a:pPr lvl="1">
              <a:defRPr/>
            </a:pPr>
            <a:r>
              <a:rPr lang="en-US" sz="2000" dirty="0"/>
              <a:t>Production decoupled from consumption means system requires </a:t>
            </a:r>
            <a:r>
              <a:rPr lang="en-US" sz="2000" b="1" i="1" dirty="0">
                <a:solidFill>
                  <a:schemeClr val="accent2"/>
                </a:solidFill>
              </a:rPr>
              <a:t>adaptation</a:t>
            </a:r>
            <a:endParaRPr lang="en-US" sz="2000" dirty="0"/>
          </a:p>
          <a:p>
            <a:pPr lvl="1">
              <a:defRPr/>
            </a:pPr>
            <a:r>
              <a:rPr lang="en-US" sz="2000" dirty="0"/>
              <a:t>We choose for whom it’s beneficial</a:t>
            </a:r>
            <a:endParaRPr dirty="0"/>
          </a:p>
          <a:p>
            <a:pPr lvl="1">
              <a:defRPr/>
            </a:pPr>
            <a:endParaRPr lang="en-US" dirty="0"/>
          </a:p>
        </p:txBody>
      </p:sp>
      <p:pic>
        <p:nvPicPr>
          <p:cNvPr id="684801413" name="Grafik 5"/>
          <p:cNvPicPr>
            <a:picLocks noChangeAspect="1"/>
          </p:cNvPicPr>
          <p:nvPr/>
        </p:nvPicPr>
        <p:blipFill>
          <a:blip r:embed="rId3"/>
          <a:stretch/>
        </p:blipFill>
        <p:spPr bwMode="auto">
          <a:xfrm>
            <a:off x="7614058" y="1005319"/>
            <a:ext cx="2907483" cy="548034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76070108" name="Titel 1"/>
          <p:cNvSpPr>
            <a:spLocks noGrp="1"/>
          </p:cNvSpPr>
          <p:nvPr>
            <p:ph type="title"/>
          </p:nvPr>
        </p:nvSpPr>
        <p:spPr bwMode="auto"/>
        <p:txBody>
          <a:bodyPr/>
          <a:lstStyle/>
          <a:p>
            <a:pPr>
              <a:defRPr/>
            </a:pPr>
            <a:r>
              <a:rPr lang="en-US"/>
              <a:t>Mo Gawdat (Ex-Google)</a:t>
            </a:r>
            <a:endParaRPr/>
          </a:p>
        </p:txBody>
      </p:sp>
      <p:sp>
        <p:nvSpPr>
          <p:cNvPr id="1649895445" name="Textplatzhalter 2"/>
          <p:cNvSpPr>
            <a:spLocks noGrp="1"/>
          </p:cNvSpPr>
          <p:nvPr>
            <p:ph type="body" sz="quarter" idx="16"/>
          </p:nvPr>
        </p:nvSpPr>
        <p:spPr bwMode="auto"/>
        <p:txBody>
          <a:bodyPr/>
          <a:lstStyle/>
          <a:p>
            <a:pPr>
              <a:defRPr/>
            </a:pPr>
            <a:r>
              <a:rPr lang="en-US" dirty="0"/>
              <a:t>Fear &gt; Feudalism &gt; </a:t>
            </a:r>
            <a:r>
              <a:rPr lang="en-US" b="1" dirty="0">
                <a:solidFill>
                  <a:schemeClr val="accent2"/>
                </a:solidFill>
              </a:rPr>
              <a:t>Future</a:t>
            </a:r>
            <a:endParaRPr dirty="0"/>
          </a:p>
        </p:txBody>
      </p:sp>
      <p:sp>
        <p:nvSpPr>
          <p:cNvPr id="2035531978" name="Inhaltsplatzhalter 3"/>
          <p:cNvSpPr>
            <a:spLocks noGrp="1"/>
          </p:cNvSpPr>
          <p:nvPr>
            <p:ph sz="quarter" idx="12"/>
          </p:nvPr>
        </p:nvSpPr>
        <p:spPr bwMode="auto">
          <a:xfrm>
            <a:off x="803275" y="1635362"/>
            <a:ext cx="6020369" cy="4689238"/>
          </a:xfrm>
        </p:spPr>
        <p:txBody>
          <a:bodyPr>
            <a:normAutofit/>
          </a:bodyPr>
          <a:lstStyle/>
          <a:p>
            <a:pPr>
              <a:defRPr/>
            </a:pPr>
            <a:r>
              <a:rPr lang="en-US" dirty="0"/>
              <a:t>“Artificial Super Intelligence will arrive</a:t>
            </a:r>
            <a:br>
              <a:rPr lang="en-US" dirty="0"/>
            </a:br>
            <a:r>
              <a:rPr lang="en-US" dirty="0"/>
              <a:t>the minute AGI happens.”</a:t>
            </a:r>
            <a:endParaRPr dirty="0"/>
          </a:p>
          <a:p>
            <a:pPr>
              <a:defRPr/>
            </a:pPr>
            <a:endParaRPr lang="en-US" sz="3200" dirty="0"/>
          </a:p>
          <a:p>
            <a:pPr>
              <a:defRPr/>
            </a:pPr>
            <a:r>
              <a:rPr lang="en-US" sz="3200" dirty="0"/>
              <a:t>“I genuinely believe that we will end up in a </a:t>
            </a:r>
            <a:r>
              <a:rPr lang="en-US" sz="3200" b="1" dirty="0">
                <a:solidFill>
                  <a:schemeClr val="accent2"/>
                </a:solidFill>
              </a:rPr>
              <a:t>utopia</a:t>
            </a:r>
            <a:r>
              <a:rPr lang="en-US" sz="3200" dirty="0"/>
              <a:t> of </a:t>
            </a:r>
            <a:r>
              <a:rPr lang="en-US" sz="3200" b="1" dirty="0">
                <a:solidFill>
                  <a:schemeClr val="accent2"/>
                </a:solidFill>
              </a:rPr>
              <a:t>abundance</a:t>
            </a:r>
            <a:r>
              <a:rPr lang="en-US" sz="3200" dirty="0"/>
              <a:t>.”</a:t>
            </a:r>
            <a:endParaRPr dirty="0"/>
          </a:p>
        </p:txBody>
      </p:sp>
      <p:pic>
        <p:nvPicPr>
          <p:cNvPr id="1161853298" name="Grafik 5"/>
          <p:cNvPicPr>
            <a:picLocks noChangeAspect="1"/>
          </p:cNvPicPr>
          <p:nvPr/>
        </p:nvPicPr>
        <p:blipFill>
          <a:blip r:embed="rId3"/>
          <a:stretch/>
        </p:blipFill>
        <p:spPr bwMode="auto">
          <a:xfrm>
            <a:off x="6935302" y="1113865"/>
            <a:ext cx="4777272" cy="38650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62453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276070108" name="Titel 1"/>
          <p:cNvSpPr>
            <a:spLocks noGrp="1"/>
          </p:cNvSpPr>
          <p:nvPr>
            <p:ph type="title"/>
          </p:nvPr>
        </p:nvSpPr>
        <p:spPr bwMode="auto"/>
        <p:txBody>
          <a:bodyPr/>
          <a:lstStyle/>
          <a:p>
            <a:pPr>
              <a:defRPr/>
            </a:pPr>
            <a:r>
              <a:rPr lang="en-US"/>
              <a:t>Mo Gawdat (Ex-Google)</a:t>
            </a:r>
            <a:endParaRPr/>
          </a:p>
        </p:txBody>
      </p:sp>
      <p:sp>
        <p:nvSpPr>
          <p:cNvPr id="1649895445" name="Textplatzhalter 2"/>
          <p:cNvSpPr>
            <a:spLocks noGrp="1"/>
          </p:cNvSpPr>
          <p:nvPr>
            <p:ph type="body" sz="quarter" idx="16"/>
          </p:nvPr>
        </p:nvSpPr>
        <p:spPr bwMode="auto"/>
        <p:txBody>
          <a:bodyPr/>
          <a:lstStyle/>
          <a:p>
            <a:pPr>
              <a:defRPr/>
            </a:pPr>
            <a:r>
              <a:rPr lang="en-US" dirty="0"/>
              <a:t>Fear &gt; Feudalism &gt; </a:t>
            </a:r>
            <a:r>
              <a:rPr lang="en-US" b="1" dirty="0">
                <a:solidFill>
                  <a:schemeClr val="accent2"/>
                </a:solidFill>
              </a:rPr>
              <a:t>Future</a:t>
            </a:r>
            <a:endParaRPr dirty="0"/>
          </a:p>
        </p:txBody>
      </p:sp>
      <p:sp>
        <p:nvSpPr>
          <p:cNvPr id="2035531978" name="Inhaltsplatzhalter 3"/>
          <p:cNvSpPr>
            <a:spLocks noGrp="1"/>
          </p:cNvSpPr>
          <p:nvPr>
            <p:ph sz="quarter" idx="12"/>
          </p:nvPr>
        </p:nvSpPr>
        <p:spPr bwMode="auto">
          <a:xfrm>
            <a:off x="803275" y="1635362"/>
            <a:ext cx="6020369" cy="4689238"/>
          </a:xfrm>
        </p:spPr>
        <p:txBody>
          <a:bodyPr>
            <a:normAutofit fontScale="92500" lnSpcReduction="10000"/>
          </a:bodyPr>
          <a:lstStyle/>
          <a:p>
            <a:pPr>
              <a:defRPr/>
            </a:pPr>
            <a:r>
              <a:rPr lang="en-US"/>
              <a:t>“Artificial super intelligence will arrive the minute AGI happens.”</a:t>
            </a:r>
            <a:endParaRPr/>
          </a:p>
          <a:p>
            <a:pPr>
              <a:defRPr/>
            </a:pPr>
            <a:r>
              <a:rPr lang="en-US" sz="3200"/>
              <a:t>“I genuinely believe that we will end up in a utopia of abundance.”</a:t>
            </a:r>
            <a:endParaRPr/>
          </a:p>
          <a:p>
            <a:pPr>
              <a:defRPr/>
            </a:pPr>
            <a:r>
              <a:rPr lang="en-US"/>
              <a:t>“Not because our leaders have suddenly turned ethical, but because our unethical leaders have gone out of the equation and were replaced with a super efficient minimum energy principle that doesn’t see value in anything that's destructive.”</a:t>
            </a:r>
            <a:endParaRPr/>
          </a:p>
          <a:p>
            <a:pPr>
              <a:defRPr/>
            </a:pPr>
            <a:r>
              <a:rPr lang="en-US"/>
              <a:t>“</a:t>
            </a:r>
            <a:r>
              <a:rPr lang="en-US" b="1">
                <a:solidFill>
                  <a:schemeClr val="accent2"/>
                </a:solidFill>
              </a:rPr>
              <a:t>lean into AI </a:t>
            </a:r>
            <a:r>
              <a:rPr lang="en-US"/>
              <a:t>and the second one is like lean into </a:t>
            </a:r>
            <a:r>
              <a:rPr lang="en-US" b="1">
                <a:solidFill>
                  <a:schemeClr val="accent2"/>
                </a:solidFill>
              </a:rPr>
              <a:t>human connection </a:t>
            </a:r>
            <a:r>
              <a:rPr lang="en-US"/>
              <a:t>and lean into the </a:t>
            </a:r>
            <a:r>
              <a:rPr lang="en-US" b="1">
                <a:solidFill>
                  <a:schemeClr val="accent2"/>
                </a:solidFill>
              </a:rPr>
              <a:t>truth</a:t>
            </a:r>
            <a:r>
              <a:rPr lang="en-US"/>
              <a:t>. Don't be fooled by the hype. Uh, you know, try to be more informed, I think. And then finally, </a:t>
            </a:r>
            <a:r>
              <a:rPr lang="en-US" b="1">
                <a:solidFill>
                  <a:schemeClr val="accent2"/>
                </a:solidFill>
              </a:rPr>
              <a:t>ethics</a:t>
            </a:r>
            <a:r>
              <a:rPr lang="en-US"/>
              <a:t>.</a:t>
            </a:r>
            <a:endParaRPr/>
          </a:p>
          <a:p>
            <a:pPr>
              <a:defRPr/>
            </a:pPr>
            <a:endParaRPr lang="en-US"/>
          </a:p>
          <a:p>
            <a:pPr>
              <a:defRPr/>
            </a:pPr>
            <a:r>
              <a:rPr lang="en-US" u="sng">
                <a:hlinkClick r:id="rId3"/>
              </a:rPr>
              <a:t>Source: Ex-Google Officer: You Only Have 3 Years Left Before It Hits! - Mo Gawdat</a:t>
            </a:r>
            <a:r>
              <a:rPr lang="en-US"/>
              <a:t>?</a:t>
            </a:r>
            <a:endParaRPr/>
          </a:p>
        </p:txBody>
      </p:sp>
      <p:pic>
        <p:nvPicPr>
          <p:cNvPr id="1161853298" name="Grafik 5"/>
          <p:cNvPicPr>
            <a:picLocks noChangeAspect="1"/>
          </p:cNvPicPr>
          <p:nvPr/>
        </p:nvPicPr>
        <p:blipFill>
          <a:blip r:embed="rId4"/>
          <a:stretch/>
        </p:blipFill>
        <p:spPr bwMode="auto">
          <a:xfrm>
            <a:off x="6935302" y="1113865"/>
            <a:ext cx="4777272" cy="386506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7305248" name="Titel 1"/>
          <p:cNvSpPr>
            <a:spLocks noGrp="1"/>
          </p:cNvSpPr>
          <p:nvPr>
            <p:ph type="title"/>
          </p:nvPr>
        </p:nvSpPr>
        <p:spPr bwMode="auto"/>
        <p:txBody>
          <a:bodyPr/>
          <a:lstStyle/>
          <a:p>
            <a:pPr>
              <a:defRPr/>
            </a:pPr>
            <a:r>
              <a:rPr lang="en-US"/>
              <a:t>Hans-Jürgen as “The Prophet”</a:t>
            </a:r>
            <a:endParaRPr/>
          </a:p>
        </p:txBody>
      </p:sp>
      <p:sp>
        <p:nvSpPr>
          <p:cNvPr id="1422377861" name="Textplatzhalter 2"/>
          <p:cNvSpPr>
            <a:spLocks noGrp="1"/>
          </p:cNvSpPr>
          <p:nvPr>
            <p:ph type="body" sz="quarter" idx="16"/>
          </p:nvPr>
        </p:nvSpPr>
        <p:spPr bwMode="auto"/>
        <p:txBody>
          <a:bodyPr/>
          <a:lstStyle/>
          <a:p>
            <a:pPr>
              <a:defRPr/>
            </a:pPr>
            <a:r>
              <a:rPr lang="en-US"/>
              <a:t>Welcome</a:t>
            </a:r>
            <a:endParaRPr/>
          </a:p>
        </p:txBody>
      </p:sp>
      <p:sp>
        <p:nvSpPr>
          <p:cNvPr id="144560623" name="Inhaltsplatzhalter 3"/>
          <p:cNvSpPr>
            <a:spLocks noGrp="1"/>
          </p:cNvSpPr>
          <p:nvPr>
            <p:ph sz="quarter" idx="12"/>
          </p:nvPr>
        </p:nvSpPr>
        <p:spPr bwMode="auto">
          <a:xfrm>
            <a:off x="3028950" y="1635362"/>
            <a:ext cx="8683624" cy="4689238"/>
          </a:xfrm>
        </p:spPr>
        <p:txBody>
          <a:bodyPr>
            <a:normAutofit/>
          </a:bodyPr>
          <a:lstStyle/>
          <a:p>
            <a:pPr marL="0" indent="0" algn="ctr">
              <a:buNone/>
              <a:defRPr/>
            </a:pPr>
            <a:r>
              <a:rPr lang="en-US" sz="28700" b="1">
                <a:solidFill>
                  <a:schemeClr val="accent2"/>
                </a:solidFill>
              </a:rPr>
              <a:t>9</a:t>
            </a:r>
            <a:r>
              <a:rPr lang="en-US" sz="9600"/>
              <a:t> years</a:t>
            </a:r>
            <a:endParaRPr/>
          </a:p>
          <a:p>
            <a:pPr>
              <a:defRPr/>
            </a:pPr>
            <a:endParaRPr lang="en-US"/>
          </a:p>
        </p:txBody>
      </p:sp>
      <p:pic>
        <p:nvPicPr>
          <p:cNvPr id="648005212" name="Picture 4" descr="A person with a beard&#10;&#10;AI-generated content may be incorrect."/>
          <p:cNvPicPr>
            <a:picLocks noChangeAspect="1"/>
          </p:cNvPicPr>
          <p:nvPr/>
        </p:nvPicPr>
        <p:blipFill>
          <a:blip r:embed="rId3"/>
          <a:stretch/>
        </p:blipFill>
        <p:spPr bwMode="auto">
          <a:xfrm>
            <a:off x="814314" y="1790204"/>
            <a:ext cx="3292498" cy="328056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214AA25-CD0E-6580-214C-141298C42636}"/>
            </a:ext>
          </a:extLst>
        </p:cNvPr>
        <p:cNvGrpSpPr/>
        <p:nvPr/>
      </p:nvGrpSpPr>
      <p:grpSpPr bwMode="auto">
        <a:xfrm>
          <a:off x="0" y="0"/>
          <a:ext cx="0" cy="0"/>
          <a:chOff x="0" y="0"/>
          <a:chExt cx="0" cy="0"/>
        </a:xfrm>
      </p:grpSpPr>
      <p:pic>
        <p:nvPicPr>
          <p:cNvPr id="10242" name="Picture 2" descr="Invest in what AI cannot replace">
            <a:extLst>
              <a:ext uri="{FF2B5EF4-FFF2-40B4-BE49-F238E27FC236}">
                <a16:creationId xmlns:a16="http://schemas.microsoft.com/office/drawing/2014/main" id="{31A992D4-2BD6-E743-8E58-DE37C271EF1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5820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676933786" name="Titel 2"/>
          <p:cNvSpPr>
            <a:spLocks noGrp="1"/>
          </p:cNvSpPr>
          <p:nvPr>
            <p:ph type="title"/>
          </p:nvPr>
        </p:nvSpPr>
        <p:spPr bwMode="auto">
          <a:xfrm>
            <a:off x="814314" y="803024"/>
            <a:ext cx="10898260" cy="621682"/>
          </a:xfrm>
        </p:spPr>
        <p:txBody>
          <a:bodyPr/>
          <a:lstStyle/>
          <a:p>
            <a:pPr>
              <a:defRPr/>
            </a:pPr>
            <a:r>
              <a:rPr lang="en-US"/>
              <a:t>Bhaskar (NVIDIA)</a:t>
            </a:r>
            <a:endParaRPr/>
          </a:p>
        </p:txBody>
      </p:sp>
      <p:sp>
        <p:nvSpPr>
          <p:cNvPr id="636484896" name="Textplatzhalter 6"/>
          <p:cNvSpPr>
            <a:spLocks noGrp="1"/>
          </p:cNvSpPr>
          <p:nvPr>
            <p:ph type="body" sz="quarter" idx="16"/>
          </p:nvPr>
        </p:nvSpPr>
        <p:spPr bwMode="auto"/>
        <p:txBody>
          <a:bodyPr/>
          <a:lstStyle/>
          <a:p>
            <a:pPr>
              <a:defRPr/>
            </a:pPr>
            <a:r>
              <a:rPr lang="en-US" dirty="0"/>
              <a:t>Fear &gt; Feudalism &gt; </a:t>
            </a:r>
            <a:r>
              <a:rPr lang="en-US" b="1" dirty="0">
                <a:solidFill>
                  <a:schemeClr val="accent2"/>
                </a:solidFill>
              </a:rPr>
              <a:t>Future</a:t>
            </a:r>
            <a:endParaRPr dirty="0"/>
          </a:p>
        </p:txBody>
      </p:sp>
      <p:sp>
        <p:nvSpPr>
          <p:cNvPr id="884626199" name="Inhaltsplatzhalter 3"/>
          <p:cNvSpPr>
            <a:spLocks noGrp="1"/>
          </p:cNvSpPr>
          <p:nvPr>
            <p:ph sz="quarter" idx="12"/>
          </p:nvPr>
        </p:nvSpPr>
        <p:spPr bwMode="auto">
          <a:xfrm>
            <a:off x="814314" y="1635362"/>
            <a:ext cx="10898260" cy="4689238"/>
          </a:xfrm>
        </p:spPr>
        <p:txBody>
          <a:bodyPr/>
          <a:lstStyle/>
          <a:p>
            <a:pPr>
              <a:defRPr/>
            </a:pPr>
            <a:r>
              <a:rPr lang="en-US" dirty="0"/>
              <a:t>We don't have all the answers. And we want to be honest about that. </a:t>
            </a:r>
            <a:endParaRPr dirty="0"/>
          </a:p>
          <a:p>
            <a:pPr>
              <a:defRPr/>
            </a:pPr>
            <a:r>
              <a:rPr lang="en-US" dirty="0"/>
              <a:t>But we do believe this: the organizations that will navigate this transition well are the ones that invest now in what AI cannot replace. Not in spite of AI, but because of it. Leadership development. Psychological safety. Ethical judgment. Systems thinking. The capacity to hold complexity without collapsing it prematurely into a checklist. </a:t>
            </a:r>
            <a:endParaRPr dirty="0"/>
          </a:p>
          <a:p>
            <a:pPr>
              <a:defRPr/>
            </a:pPr>
            <a:endParaRPr 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0615D7-D371-70D9-6956-56048CA50E0F}"/>
              </a:ext>
            </a:extLst>
          </p:cNvPr>
          <p:cNvSpPr>
            <a:spLocks noGrp="1"/>
          </p:cNvSpPr>
          <p:nvPr>
            <p:ph type="title"/>
          </p:nvPr>
        </p:nvSpPr>
        <p:spPr>
          <a:xfrm>
            <a:off x="814314" y="803024"/>
            <a:ext cx="10898260" cy="621682"/>
          </a:xfrm>
        </p:spPr>
        <p:txBody>
          <a:bodyPr/>
          <a:lstStyle/>
          <a:p>
            <a:r>
              <a:rPr lang="en-US" dirty="0"/>
              <a:t>Invitation</a:t>
            </a:r>
          </a:p>
        </p:txBody>
      </p:sp>
      <p:sp>
        <p:nvSpPr>
          <p:cNvPr id="3" name="Textplatzhalter 2">
            <a:extLst>
              <a:ext uri="{FF2B5EF4-FFF2-40B4-BE49-F238E27FC236}">
                <a16:creationId xmlns:a16="http://schemas.microsoft.com/office/drawing/2014/main" id="{1966CE8A-1DA2-9701-C2B4-C505B47C8841}"/>
              </a:ext>
            </a:extLst>
          </p:cNvPr>
          <p:cNvSpPr>
            <a:spLocks noGrp="1"/>
          </p:cNvSpPr>
          <p:nvPr>
            <p:ph type="body" sz="quarter" idx="16"/>
          </p:nvPr>
        </p:nvSpPr>
        <p:spPr>
          <a:xfrm>
            <a:off x="814314" y="200026"/>
            <a:ext cx="8253486" cy="456824"/>
          </a:xfrm>
        </p:spPr>
        <p:txBody>
          <a:bodyPr/>
          <a:lstStyle/>
          <a:p>
            <a:pPr>
              <a:defRPr/>
            </a:pPr>
            <a:r>
              <a:rPr lang="en-US" dirty="0"/>
              <a:t>Fear &gt; Feudalism &gt; </a:t>
            </a:r>
            <a:r>
              <a:rPr lang="en-US" b="1" dirty="0">
                <a:solidFill>
                  <a:schemeClr val="accent2"/>
                </a:solidFill>
              </a:rPr>
              <a:t>Future</a:t>
            </a:r>
            <a:endParaRPr lang="en-US" dirty="0"/>
          </a:p>
        </p:txBody>
      </p:sp>
      <p:sp>
        <p:nvSpPr>
          <p:cNvPr id="4" name="Inhaltsplatzhalter 3">
            <a:extLst>
              <a:ext uri="{FF2B5EF4-FFF2-40B4-BE49-F238E27FC236}">
                <a16:creationId xmlns:a16="http://schemas.microsoft.com/office/drawing/2014/main" id="{D5FA2054-4CA9-45E0-C84E-47646B116092}"/>
              </a:ext>
            </a:extLst>
          </p:cNvPr>
          <p:cNvSpPr>
            <a:spLocks noGrp="1"/>
          </p:cNvSpPr>
          <p:nvPr>
            <p:ph sz="quarter" idx="12"/>
          </p:nvPr>
        </p:nvSpPr>
        <p:spPr>
          <a:xfrm>
            <a:off x="814314" y="1635362"/>
            <a:ext cx="10898260" cy="4689238"/>
          </a:xfrm>
        </p:spPr>
        <p:txBody>
          <a:bodyPr/>
          <a:lstStyle/>
          <a:p>
            <a:r>
              <a:rPr lang="en-US" dirty="0"/>
              <a:t>We are collecting perspectives from this community!</a:t>
            </a:r>
            <a:endParaRPr lang="en-US" dirty="0">
              <a:hlinkClick r:id="rId2"/>
            </a:endParaRPr>
          </a:p>
          <a:p>
            <a:pPr lvl="1"/>
            <a:r>
              <a:rPr lang="en-US" dirty="0">
                <a:hlinkClick r:id="rId2"/>
              </a:rPr>
              <a:t>https://www.menti.com/albb2nm6h462</a:t>
            </a:r>
            <a:endParaRPr lang="en-US" dirty="0"/>
          </a:p>
          <a:p>
            <a:pPr lvl="1"/>
            <a:r>
              <a:rPr lang="de-DE" dirty="0"/>
              <a:t>6696 3431</a:t>
            </a:r>
            <a:endParaRPr lang="en-US" dirty="0"/>
          </a:p>
          <a:p>
            <a:endParaRPr lang="en-US" dirty="0"/>
          </a:p>
          <a:p>
            <a:endParaRPr lang="en-US" dirty="0"/>
          </a:p>
        </p:txBody>
      </p:sp>
      <p:pic>
        <p:nvPicPr>
          <p:cNvPr id="1026" name="Picture 2">
            <a:extLst>
              <a:ext uri="{FF2B5EF4-FFF2-40B4-BE49-F238E27FC236}">
                <a16:creationId xmlns:a16="http://schemas.microsoft.com/office/drawing/2014/main" id="{3F216BD9-78EA-A72D-C8EA-A6DE1F005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596" y="2728837"/>
            <a:ext cx="3044808" cy="304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485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405968081" name="Titel 2"/>
          <p:cNvSpPr>
            <a:spLocks noGrp="1"/>
          </p:cNvSpPr>
          <p:nvPr>
            <p:ph type="title"/>
          </p:nvPr>
        </p:nvSpPr>
        <p:spPr bwMode="auto">
          <a:xfrm>
            <a:off x="814314" y="803024"/>
            <a:ext cx="10898260" cy="621682"/>
          </a:xfrm>
        </p:spPr>
        <p:txBody>
          <a:bodyPr/>
          <a:lstStyle/>
          <a:p>
            <a:pPr>
              <a:defRPr/>
            </a:pPr>
            <a:r>
              <a:rPr lang="en-US"/>
              <a:t>Both?</a:t>
            </a:r>
            <a:endParaRPr/>
          </a:p>
        </p:txBody>
      </p:sp>
      <p:sp>
        <p:nvSpPr>
          <p:cNvPr id="366609514" name="Textplatzhalter 6"/>
          <p:cNvSpPr>
            <a:spLocks noGrp="1"/>
          </p:cNvSpPr>
          <p:nvPr>
            <p:ph type="body" sz="quarter" idx="16"/>
          </p:nvPr>
        </p:nvSpPr>
        <p:spPr bwMode="auto"/>
        <p:txBody>
          <a:bodyPr/>
          <a:lstStyle/>
          <a:p>
            <a:pPr>
              <a:defRPr/>
            </a:pPr>
            <a:r>
              <a:rPr lang="en-US" dirty="0"/>
              <a:t>Fear &gt; Feudalism &gt; </a:t>
            </a:r>
            <a:r>
              <a:rPr lang="en-US" b="1" dirty="0">
                <a:solidFill>
                  <a:schemeClr val="accent2"/>
                </a:solidFill>
              </a:rPr>
              <a:t>Future</a:t>
            </a:r>
            <a:endParaRPr dirty="0"/>
          </a:p>
        </p:txBody>
      </p:sp>
      <p:sp>
        <p:nvSpPr>
          <p:cNvPr id="587549674" name="Inhaltsplatzhalter 3"/>
          <p:cNvSpPr>
            <a:spLocks noGrp="1"/>
          </p:cNvSpPr>
          <p:nvPr>
            <p:ph sz="quarter" idx="12"/>
          </p:nvPr>
        </p:nvSpPr>
        <p:spPr bwMode="auto">
          <a:xfrm>
            <a:off x="814314" y="1635362"/>
            <a:ext cx="10898260" cy="4689238"/>
          </a:xfrm>
        </p:spPr>
        <p:txBody>
          <a:bodyPr/>
          <a:lstStyle/>
          <a:p>
            <a:pPr>
              <a:defRPr/>
            </a:pPr>
            <a:r>
              <a:rPr lang="en-US" dirty="0"/>
              <a:t>So here is our invitation to you today — and we mean this literally. </a:t>
            </a:r>
            <a:endParaRPr dirty="0"/>
          </a:p>
          <a:p>
            <a:pPr>
              <a:defRPr/>
            </a:pPr>
            <a:r>
              <a:rPr lang="en-US" dirty="0"/>
              <a:t>Which tasks should be delegated to AI? Which human capabilities should be strengthened? And what does leadership mean in an AI-enabled organization? </a:t>
            </a:r>
            <a:endParaRPr dirty="0"/>
          </a:p>
          <a:p>
            <a:pPr>
              <a:defRPr/>
            </a:pPr>
            <a:r>
              <a:rPr lang="en-US" dirty="0"/>
              <a:t>We'll synthesize the responses and share them publicly. Because this isn't a question we can answer from a stage. It requires collective sense-making — which has always been what VDA SYS is really about. </a:t>
            </a:r>
            <a:endParaRPr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44816273" name="Titel 3"/>
          <p:cNvSpPr>
            <a:spLocks noGrp="1"/>
          </p:cNvSpPr>
          <p:nvPr>
            <p:ph type="title"/>
          </p:nvPr>
        </p:nvSpPr>
        <p:spPr bwMode="auto"/>
        <p:txBody>
          <a:bodyPr/>
          <a:lstStyle/>
          <a:p>
            <a:pPr>
              <a:defRPr/>
            </a:pPr>
            <a:r>
              <a:rPr lang="en-US"/>
              <a:t>Reframing ;)</a:t>
            </a:r>
            <a:endParaRPr/>
          </a:p>
        </p:txBody>
      </p:sp>
      <p:sp>
        <p:nvSpPr>
          <p:cNvPr id="1629176918" name="Textplatzhalter 2"/>
          <p:cNvSpPr>
            <a:spLocks noGrp="1"/>
          </p:cNvSpPr>
          <p:nvPr>
            <p:ph type="body" sz="quarter" idx="16"/>
          </p:nvPr>
        </p:nvSpPr>
        <p:spPr bwMode="auto"/>
        <p:txBody>
          <a:bodyPr>
            <a:normAutofit/>
          </a:bodyPr>
          <a:lstStyle/>
          <a:p>
            <a:pPr>
              <a:defRPr/>
            </a:pPr>
            <a:r>
              <a:rPr lang="en-US"/>
              <a:t>Fear &gt; Feudalism &gt; </a:t>
            </a:r>
            <a:r>
              <a:rPr lang="en-US" b="1">
                <a:solidFill>
                  <a:schemeClr val="accent2"/>
                </a:solidFill>
              </a:rPr>
              <a:t>Future</a:t>
            </a:r>
            <a:endParaRPr/>
          </a:p>
        </p:txBody>
      </p:sp>
      <p:sp>
        <p:nvSpPr>
          <p:cNvPr id="191369581" name="Inhaltsplatzhalter 1"/>
          <p:cNvSpPr>
            <a:spLocks noGrp="1"/>
          </p:cNvSpPr>
          <p:nvPr>
            <p:ph sz="quarter" idx="12"/>
          </p:nvPr>
        </p:nvSpPr>
        <p:spPr bwMode="auto"/>
        <p:txBody>
          <a:bodyPr>
            <a:normAutofit/>
          </a:bodyPr>
          <a:lstStyle/>
          <a:p>
            <a:pPr marL="0" indent="0" algn="ctr">
              <a:buNone/>
              <a:defRPr/>
            </a:pPr>
            <a:endParaRPr lang="en-US"/>
          </a:p>
          <a:p>
            <a:pPr marL="0" indent="0" algn="ctr">
              <a:buNone/>
              <a:defRPr/>
            </a:pPr>
            <a:endParaRPr lang="en-US"/>
          </a:p>
          <a:p>
            <a:pPr marL="0" indent="0" algn="ctr">
              <a:buNone/>
              <a:defRPr/>
            </a:pPr>
            <a:endParaRPr lang="en-US"/>
          </a:p>
          <a:p>
            <a:pPr marL="0" indent="0" algn="ctr">
              <a:buNone/>
              <a:defRPr/>
            </a:pPr>
            <a:r>
              <a:rPr lang="en-US" sz="4800" b="1">
                <a:solidFill>
                  <a:schemeClr val="tx1">
                    <a:lumMod val="50000"/>
                    <a:lumOff val="50000"/>
                  </a:schemeClr>
                </a:solidFill>
              </a:rPr>
              <a:t>Bad News</a:t>
            </a:r>
            <a:r>
              <a:rPr lang="en-US" sz="4800"/>
              <a:t>: AI won’t replace</a:t>
            </a:r>
            <a:br>
              <a:rPr lang="en-US" sz="4800"/>
            </a:br>
            <a:r>
              <a:rPr lang="en-US" sz="4800"/>
              <a:t>our workforce fully until 2030.</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94146152" name="Titel 4"/>
          <p:cNvSpPr>
            <a:spLocks noGrp="1"/>
          </p:cNvSpPr>
          <p:nvPr>
            <p:ph type="title"/>
          </p:nvPr>
        </p:nvSpPr>
        <p:spPr bwMode="auto"/>
        <p:txBody>
          <a:bodyPr/>
          <a:lstStyle/>
          <a:p>
            <a:pPr>
              <a:defRPr/>
            </a:pPr>
            <a:endParaRPr lang="en-US"/>
          </a:p>
        </p:txBody>
      </p:sp>
      <p:sp>
        <p:nvSpPr>
          <p:cNvPr id="579826753" name="Textplatzhalter 6"/>
          <p:cNvSpPr>
            <a:spLocks noGrp="1"/>
          </p:cNvSpPr>
          <p:nvPr>
            <p:ph type="body" sz="quarter" idx="16"/>
          </p:nvPr>
        </p:nvSpPr>
        <p:spPr bwMode="auto"/>
        <p:txBody>
          <a:bodyPr/>
          <a:lstStyle/>
          <a:p>
            <a:pPr>
              <a:defRPr/>
            </a:pPr>
            <a:r>
              <a:rPr lang="en-US"/>
              <a:t>Fear &gt; Feudalism &gt; </a:t>
            </a:r>
            <a:r>
              <a:rPr lang="en-US" b="1">
                <a:solidFill>
                  <a:schemeClr val="accent2"/>
                </a:solidFill>
              </a:rPr>
              <a:t>Future</a:t>
            </a:r>
            <a:endParaRPr/>
          </a:p>
        </p:txBody>
      </p:sp>
      <p:sp>
        <p:nvSpPr>
          <p:cNvPr id="233616562" name="Inhaltsplatzhalter 5"/>
          <p:cNvSpPr>
            <a:spLocks noGrp="1"/>
          </p:cNvSpPr>
          <p:nvPr>
            <p:ph sz="quarter" idx="12"/>
          </p:nvPr>
        </p:nvSpPr>
        <p:spPr bwMode="auto"/>
        <p:txBody>
          <a:bodyPr/>
          <a:lstStyle/>
          <a:p>
            <a:pPr marL="0" indent="0" algn="ctr">
              <a:buNone/>
              <a:defRPr/>
            </a:pPr>
            <a:endParaRPr lang="en-US"/>
          </a:p>
          <a:p>
            <a:pPr marL="0" indent="0" algn="ctr">
              <a:buNone/>
              <a:defRPr/>
            </a:pPr>
            <a:endParaRPr lang="en-US"/>
          </a:p>
          <a:p>
            <a:pPr marL="0" indent="0" algn="ctr">
              <a:buNone/>
              <a:defRPr/>
            </a:pPr>
            <a:endParaRPr lang="en-US"/>
          </a:p>
          <a:p>
            <a:pPr marL="0" indent="0" algn="ctr">
              <a:buNone/>
              <a:defRPr/>
            </a:pPr>
            <a:endParaRPr lang="en-US"/>
          </a:p>
          <a:p>
            <a:pPr marL="0" indent="0" algn="ctr">
              <a:buNone/>
              <a:defRPr/>
            </a:pPr>
            <a:r>
              <a:rPr lang="en-US" sz="6600"/>
              <a:t>Let’s create </a:t>
            </a:r>
            <a:r>
              <a:rPr lang="en-US" sz="6600" b="1">
                <a:solidFill>
                  <a:schemeClr val="accent2"/>
                </a:solidFill>
              </a:rPr>
              <a:t>utopia</a:t>
            </a:r>
            <a:r>
              <a:rPr lang="en-US" sz="6600"/>
              <a:t>.</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22747434" name="Titel 4"/>
          <p:cNvSpPr>
            <a:spLocks noGrp="1"/>
          </p:cNvSpPr>
          <p:nvPr>
            <p:ph type="title"/>
          </p:nvPr>
        </p:nvSpPr>
        <p:spPr bwMode="auto"/>
        <p:txBody>
          <a:bodyPr/>
          <a:lstStyle/>
          <a:p>
            <a:pPr>
              <a:defRPr/>
            </a:pPr>
            <a:r>
              <a:rPr lang="en-US"/>
              <a:t>Utopia #1</a:t>
            </a:r>
            <a:endParaRPr/>
          </a:p>
        </p:txBody>
      </p:sp>
      <p:sp>
        <p:nvSpPr>
          <p:cNvPr id="1372697482" name="Textplatzhalter 7"/>
          <p:cNvSpPr>
            <a:spLocks noGrp="1"/>
          </p:cNvSpPr>
          <p:nvPr>
            <p:ph type="body" sz="quarter" idx="16"/>
          </p:nvPr>
        </p:nvSpPr>
        <p:spPr bwMode="auto"/>
        <p:txBody>
          <a:bodyPr/>
          <a:lstStyle/>
          <a:p>
            <a:pPr>
              <a:defRPr/>
            </a:pPr>
            <a:r>
              <a:rPr lang="en-US"/>
              <a:t>Fear &gt; Feudalism &gt; </a:t>
            </a:r>
            <a:r>
              <a:rPr lang="en-US" b="1">
                <a:solidFill>
                  <a:schemeClr val="accent2"/>
                </a:solidFill>
              </a:rPr>
              <a:t>Future</a:t>
            </a:r>
            <a:endParaRPr/>
          </a:p>
        </p:txBody>
      </p:sp>
      <p:sp>
        <p:nvSpPr>
          <p:cNvPr id="1764602766" name="Inhaltsplatzhalter 5"/>
          <p:cNvSpPr>
            <a:spLocks noGrp="1"/>
          </p:cNvSpPr>
          <p:nvPr>
            <p:ph sz="quarter" idx="12"/>
          </p:nvPr>
        </p:nvSpPr>
        <p:spPr bwMode="auto"/>
        <p:txBody>
          <a:bodyPr/>
          <a:lstStyle/>
          <a:p>
            <a:pPr>
              <a:defRPr/>
            </a:pPr>
            <a:r>
              <a:rPr lang="en-US" dirty="0"/>
              <a:t>LLMs are on the way out, but general AI isn’t here yet</a:t>
            </a:r>
            <a:endParaRPr dirty="0"/>
          </a:p>
          <a:p>
            <a:pPr lvl="1">
              <a:defRPr/>
            </a:pPr>
            <a:r>
              <a:rPr lang="en-US" dirty="0"/>
              <a:t>We have a collaboration with AI: similar to “reduction systems”</a:t>
            </a:r>
            <a:br>
              <a:rPr lang="en-US" dirty="0"/>
            </a:br>
            <a:r>
              <a:rPr lang="en-US" dirty="0"/>
              <a:t>(string rewriting systems from theoretical computer science)</a:t>
            </a:r>
            <a:endParaRPr dirty="0"/>
          </a:p>
          <a:p>
            <a:pPr lvl="1">
              <a:defRPr/>
            </a:pPr>
            <a:r>
              <a:rPr lang="en-US" dirty="0"/>
              <a:t>So software doesn’t develop on its own yet, but it is generated from the specification</a:t>
            </a:r>
            <a:endParaRPr dirty="0"/>
          </a:p>
          <a:p>
            <a:pPr>
              <a:defRPr/>
            </a:pPr>
            <a:endParaRPr lang="en-US" dirty="0"/>
          </a:p>
          <a:p>
            <a:pPr>
              <a:defRPr/>
            </a:pPr>
            <a:r>
              <a:rPr lang="en-US" dirty="0"/>
              <a:t>Challenge</a:t>
            </a:r>
            <a:endParaRPr dirty="0"/>
          </a:p>
          <a:p>
            <a:pPr lvl="1">
              <a:defRPr/>
            </a:pPr>
            <a:r>
              <a:rPr lang="en-US" dirty="0"/>
              <a:t>Software acceptance testing without considering the internal structure—only black-box testing is possible</a:t>
            </a:r>
            <a:endParaRPr dirty="0"/>
          </a:p>
          <a:p>
            <a:pPr lvl="1">
              <a:defRPr/>
            </a:pPr>
            <a:r>
              <a:rPr lang="en-US" dirty="0"/>
              <a:t>We need very good specifications</a:t>
            </a:r>
            <a:endParaRPr dirty="0"/>
          </a:p>
          <a:p>
            <a:pPr lvl="1">
              <a:defRPr/>
            </a:pPr>
            <a:r>
              <a:rPr lang="en-US" dirty="0"/>
              <a:t>Former testers are experts in “inverse specs”</a:t>
            </a:r>
            <a:br>
              <a:rPr lang="en-US" dirty="0"/>
            </a:br>
            <a:r>
              <a:rPr lang="en-US" dirty="0"/>
              <a:t>(defining undesirable or unauthorized functionality or behavior)</a:t>
            </a:r>
            <a:endParaRPr dirty="0"/>
          </a:p>
          <a:p>
            <a:pPr lvl="1">
              <a:defRPr/>
            </a:pPr>
            <a:endParaRPr lang="en-US" dirty="0"/>
          </a:p>
          <a:p>
            <a:pPr>
              <a:defRPr/>
            </a:pPr>
            <a:r>
              <a:rPr lang="en-US" dirty="0"/>
              <a:t>We still </a:t>
            </a:r>
            <a:r>
              <a:rPr lang="en-US" b="1" dirty="0">
                <a:solidFill>
                  <a:schemeClr val="accent1"/>
                </a:solidFill>
              </a:rPr>
              <a:t>avoid being human </a:t>
            </a:r>
            <a:r>
              <a:rPr lang="en-US" dirty="0"/>
              <a:t>(and leaving Feudalism feels scary)</a:t>
            </a:r>
            <a:endParaRPr dirty="0"/>
          </a:p>
          <a:p>
            <a:pPr>
              <a:defRPr/>
            </a:pPr>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25930987" name="Titel 4"/>
          <p:cNvSpPr>
            <a:spLocks noGrp="1"/>
          </p:cNvSpPr>
          <p:nvPr>
            <p:ph type="title"/>
          </p:nvPr>
        </p:nvSpPr>
        <p:spPr bwMode="auto"/>
        <p:txBody>
          <a:bodyPr>
            <a:normAutofit/>
          </a:bodyPr>
          <a:lstStyle/>
          <a:p>
            <a:pPr>
              <a:defRPr/>
            </a:pPr>
            <a:r>
              <a:rPr lang="en-US"/>
              <a:t>Utopia #2: WALL·E </a:t>
            </a:r>
            <a:r>
              <a:rPr lang="en-US" sz="1200"/>
              <a:t>(Waste Allocation Load Lifter – Earth-Class)</a:t>
            </a:r>
            <a:endParaRPr lang="en-US"/>
          </a:p>
        </p:txBody>
      </p:sp>
      <p:sp>
        <p:nvSpPr>
          <p:cNvPr id="1557399428" name="Textplatzhalter 6"/>
          <p:cNvSpPr>
            <a:spLocks noGrp="1"/>
          </p:cNvSpPr>
          <p:nvPr>
            <p:ph type="body" sz="quarter" idx="16"/>
          </p:nvPr>
        </p:nvSpPr>
        <p:spPr bwMode="auto"/>
        <p:txBody>
          <a:bodyPr/>
          <a:lstStyle/>
          <a:p>
            <a:pPr>
              <a:defRPr/>
            </a:pPr>
            <a:r>
              <a:rPr lang="en-US"/>
              <a:t>Fear &gt; Feudalism &gt; </a:t>
            </a:r>
            <a:r>
              <a:rPr lang="en-US" b="1">
                <a:solidFill>
                  <a:schemeClr val="accent2"/>
                </a:solidFill>
              </a:rPr>
              <a:t>Future</a:t>
            </a:r>
            <a:endParaRPr/>
          </a:p>
        </p:txBody>
      </p:sp>
      <p:sp>
        <p:nvSpPr>
          <p:cNvPr id="1880305946" name="Inhaltsplatzhalter 5"/>
          <p:cNvSpPr>
            <a:spLocks noGrp="1"/>
          </p:cNvSpPr>
          <p:nvPr>
            <p:ph sz="quarter" idx="12"/>
          </p:nvPr>
        </p:nvSpPr>
        <p:spPr bwMode="auto">
          <a:xfrm>
            <a:off x="803275" y="1635362"/>
            <a:ext cx="10898259" cy="4689238"/>
          </a:xfrm>
        </p:spPr>
        <p:txBody>
          <a:bodyPr/>
          <a:lstStyle/>
          <a:p>
            <a:pPr>
              <a:defRPr/>
            </a:pPr>
            <a:r>
              <a:rPr lang="en-US"/>
              <a:t>AI is powerful, but it has no purpose in and of itself</a:t>
            </a:r>
            <a:endParaRPr/>
          </a:p>
          <a:p>
            <a:pPr lvl="1">
              <a:defRPr/>
            </a:pPr>
            <a:r>
              <a:rPr lang="en-US"/>
              <a:t>AI is the superior machine, but we </a:t>
            </a:r>
            <a:r>
              <a:rPr lang="en-US" i="1"/>
              <a:t>could</a:t>
            </a:r>
            <a:r>
              <a:rPr lang="en-US"/>
              <a:t> become the </a:t>
            </a:r>
            <a:r>
              <a:rPr lang="en-US" b="1">
                <a:solidFill>
                  <a:schemeClr val="accent2"/>
                </a:solidFill>
              </a:rPr>
              <a:t>superior humans</a:t>
            </a:r>
            <a:endParaRPr/>
          </a:p>
          <a:p>
            <a:pPr lvl="1">
              <a:defRPr/>
            </a:pPr>
            <a:r>
              <a:rPr lang="en-US"/>
              <a:t>Yet we are still </a:t>
            </a:r>
            <a:r>
              <a:rPr lang="en-US" b="1">
                <a:solidFill>
                  <a:schemeClr val="accent1"/>
                </a:solidFill>
              </a:rPr>
              <a:t>stuck</a:t>
            </a:r>
            <a:r>
              <a:rPr lang="en-US"/>
              <a:t> in the same </a:t>
            </a:r>
            <a:r>
              <a:rPr lang="en-US" b="1">
                <a:solidFill>
                  <a:schemeClr val="accent1"/>
                </a:solidFill>
              </a:rPr>
              <a:t>worldview; </a:t>
            </a:r>
            <a:r>
              <a:rPr lang="en-US"/>
              <a:t>it remains </a:t>
            </a:r>
            <a:r>
              <a:rPr lang="en-US" b="1">
                <a:solidFill>
                  <a:schemeClr val="accent1"/>
                </a:solidFill>
              </a:rPr>
              <a:t>feudalism</a:t>
            </a:r>
            <a:r>
              <a:rPr lang="en-US"/>
              <a:t>, we are merely switching sides</a:t>
            </a:r>
            <a:endParaRPr/>
          </a:p>
          <a:p>
            <a:pPr>
              <a:defRPr/>
            </a:pPr>
            <a:r>
              <a:rPr lang="en-US"/>
              <a:t>Challenge</a:t>
            </a:r>
            <a:endParaRPr/>
          </a:p>
          <a:p>
            <a:pPr lvl="1">
              <a:defRPr/>
            </a:pPr>
            <a:r>
              <a:rPr lang="en-US"/>
              <a:t>“Purpose of Life” was for 97.3% defined as “sell yourself to work”</a:t>
            </a:r>
            <a:endParaRPr/>
          </a:p>
          <a:p>
            <a:pPr lvl="1">
              <a:defRPr/>
            </a:pPr>
            <a:r>
              <a:rPr lang="en-US"/>
              <a:t>Without work humans lack any direction and purpose</a:t>
            </a:r>
            <a:br>
              <a:rPr lang="en-US"/>
            </a:br>
            <a:r>
              <a:rPr lang="en-US" sz="1400"/>
              <a:t>(Risk of “Universe 25” Scenario; </a:t>
            </a:r>
            <a:r>
              <a:rPr lang="de-DE" sz="1400" u="sng">
                <a:hlinkClick r:id="rId3"/>
              </a:rPr>
              <a:t>Behavioral sink – Wikipedia</a:t>
            </a:r>
            <a:r>
              <a:rPr lang="de-DE" sz="1400"/>
              <a:t>, </a:t>
            </a:r>
            <a:r>
              <a:rPr lang="de-DE" sz="1400" u="sng">
                <a:hlinkClick r:id="rId3"/>
              </a:rPr>
              <a:t>https://en.wikipedia.org/wiki/Behavioral_sink</a:t>
            </a:r>
            <a:r>
              <a:rPr lang="en-US" sz="1400"/>
              <a:t>)</a:t>
            </a:r>
            <a:endParaRPr/>
          </a:p>
          <a:p>
            <a:pPr lvl="1">
              <a:defRPr/>
            </a:pPr>
            <a:endParaRPr lang="en-US"/>
          </a:p>
          <a:p>
            <a:pPr>
              <a:defRPr/>
            </a:pPr>
            <a:r>
              <a:rPr lang="en-US"/>
              <a:t>We still avoid collaboration … being human</a:t>
            </a:r>
            <a:br>
              <a:rPr lang="en-US"/>
            </a:br>
            <a:r>
              <a:rPr lang="en-US"/>
              <a:t>(and leaving Feudalism) feels scary</a:t>
            </a:r>
            <a:endParaRPr/>
          </a:p>
          <a:p>
            <a:pPr lvl="1">
              <a:defRPr/>
            </a:pPr>
            <a:r>
              <a:rPr lang="en-US"/>
              <a:t>we chose </a:t>
            </a:r>
            <a:r>
              <a:rPr lang="en-US" b="1">
                <a:solidFill>
                  <a:schemeClr val="accent1"/>
                </a:solidFill>
              </a:rPr>
              <a:t>comfort</a:t>
            </a:r>
            <a:r>
              <a:rPr lang="en-US"/>
              <a:t> over </a:t>
            </a:r>
            <a:r>
              <a:rPr lang="en-US" b="1">
                <a:solidFill>
                  <a:schemeClr val="accent2"/>
                </a:solidFill>
              </a:rPr>
              <a:t>life</a:t>
            </a:r>
            <a:r>
              <a:rPr lang="en-US"/>
              <a:t> (responsibility)</a:t>
            </a:r>
            <a:endParaRPr/>
          </a:p>
          <a:p>
            <a:pPr>
              <a:defRPr/>
            </a:pPr>
            <a:endParaRPr lang="en-US"/>
          </a:p>
        </p:txBody>
      </p:sp>
      <p:pic>
        <p:nvPicPr>
          <p:cNvPr id="1722507298" name="Grafik 1"/>
          <p:cNvPicPr>
            <a:picLocks noChangeAspect="1"/>
          </p:cNvPicPr>
          <p:nvPr/>
        </p:nvPicPr>
        <p:blipFill>
          <a:blip r:embed="rId4"/>
          <a:stretch/>
        </p:blipFill>
        <p:spPr bwMode="auto">
          <a:xfrm>
            <a:off x="6096000" y="4018728"/>
            <a:ext cx="5627716" cy="237168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66998851" name="Titel 1"/>
          <p:cNvSpPr>
            <a:spLocks noGrp="1"/>
          </p:cNvSpPr>
          <p:nvPr>
            <p:ph type="title"/>
          </p:nvPr>
        </p:nvSpPr>
        <p:spPr bwMode="auto"/>
        <p:txBody>
          <a:bodyPr/>
          <a:lstStyle/>
          <a:p>
            <a:pPr>
              <a:defRPr/>
            </a:pPr>
            <a:r>
              <a:rPr lang="en-US"/>
              <a:t>Utopia #2: WALL·E – Humans stuck in Toddler-Mode</a:t>
            </a:r>
            <a:endParaRPr/>
          </a:p>
        </p:txBody>
      </p:sp>
      <p:sp>
        <p:nvSpPr>
          <p:cNvPr id="2107391657" name="Textplatzhalter 5"/>
          <p:cNvSpPr>
            <a:spLocks noGrp="1"/>
          </p:cNvSpPr>
          <p:nvPr>
            <p:ph type="body" sz="quarter" idx="16"/>
          </p:nvPr>
        </p:nvSpPr>
        <p:spPr bwMode="auto"/>
        <p:txBody>
          <a:bodyPr/>
          <a:lstStyle/>
          <a:p>
            <a:pPr>
              <a:defRPr/>
            </a:pPr>
            <a:r>
              <a:rPr lang="en-US"/>
              <a:t>Fear &gt; Feudalism &gt; </a:t>
            </a:r>
            <a:r>
              <a:rPr lang="en-US" b="1">
                <a:solidFill>
                  <a:schemeClr val="accent2"/>
                </a:solidFill>
              </a:rPr>
              <a:t>Future</a:t>
            </a:r>
            <a:endParaRPr/>
          </a:p>
        </p:txBody>
      </p:sp>
      <p:pic>
        <p:nvPicPr>
          <p:cNvPr id="911025666" name="Inhaltsplatzhalter 7"/>
          <p:cNvPicPr>
            <a:picLocks noGrp="1" noChangeAspect="1"/>
          </p:cNvPicPr>
          <p:nvPr>
            <p:ph sz="quarter" idx="12"/>
          </p:nvPr>
        </p:nvPicPr>
        <p:blipFill>
          <a:blip r:embed="rId3" cstate="screen">
            <a:extLst>
              <a:ext uri="{28A0092B-C50C-407E-A947-70E740481C1C}">
                <a14:useLocalDpi xmlns:a14="http://schemas.microsoft.com/office/drawing/2010/main"/>
              </a:ext>
            </a:extLst>
          </a:blip>
          <a:stretch/>
        </p:blipFill>
        <p:spPr bwMode="auto">
          <a:xfrm>
            <a:off x="803275" y="2093528"/>
            <a:ext cx="10909300" cy="2962180"/>
          </a:xfr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64632940" name="Titel 4"/>
          <p:cNvSpPr>
            <a:spLocks noGrp="1"/>
          </p:cNvSpPr>
          <p:nvPr>
            <p:ph type="title"/>
          </p:nvPr>
        </p:nvSpPr>
        <p:spPr bwMode="auto"/>
        <p:txBody>
          <a:bodyPr/>
          <a:lstStyle/>
          <a:p>
            <a:pPr>
              <a:defRPr/>
            </a:pPr>
            <a:r>
              <a:rPr lang="en-US"/>
              <a:t>Utopia #3</a:t>
            </a:r>
            <a:endParaRPr/>
          </a:p>
        </p:txBody>
      </p:sp>
      <p:sp>
        <p:nvSpPr>
          <p:cNvPr id="995618404" name="Textplatzhalter 6"/>
          <p:cNvSpPr>
            <a:spLocks noGrp="1"/>
          </p:cNvSpPr>
          <p:nvPr>
            <p:ph type="body" sz="quarter" idx="16"/>
          </p:nvPr>
        </p:nvSpPr>
        <p:spPr bwMode="auto"/>
        <p:txBody>
          <a:bodyPr/>
          <a:lstStyle/>
          <a:p>
            <a:pPr>
              <a:defRPr/>
            </a:pPr>
            <a:r>
              <a:rPr lang="en-US"/>
              <a:t>Fear &gt; Feudalism &gt; </a:t>
            </a:r>
            <a:r>
              <a:rPr lang="en-US" b="1">
                <a:solidFill>
                  <a:schemeClr val="accent2"/>
                </a:solidFill>
              </a:rPr>
              <a:t>Future</a:t>
            </a:r>
            <a:endParaRPr/>
          </a:p>
        </p:txBody>
      </p:sp>
      <p:sp>
        <p:nvSpPr>
          <p:cNvPr id="944671882" name="Inhaltsplatzhalter 5"/>
          <p:cNvSpPr>
            <a:spLocks noGrp="1"/>
          </p:cNvSpPr>
          <p:nvPr>
            <p:ph sz="quarter" idx="12"/>
          </p:nvPr>
        </p:nvSpPr>
        <p:spPr bwMode="auto"/>
        <p:txBody>
          <a:bodyPr/>
          <a:lstStyle/>
          <a:p>
            <a:pPr>
              <a:defRPr/>
            </a:pPr>
            <a:r>
              <a:rPr lang="en-US" dirty="0"/>
              <a:t>We no longer need to “work”; instead, we can fully realize our potential.</a:t>
            </a:r>
            <a:endParaRPr dirty="0"/>
          </a:p>
          <a:p>
            <a:pPr lvl="1">
              <a:defRPr/>
            </a:pPr>
            <a:r>
              <a:rPr lang="en-US" dirty="0"/>
              <a:t>The misguided path of wage labor (enslavement) has come to an end, and we must learn to </a:t>
            </a:r>
            <a:r>
              <a:rPr lang="en-US" b="1" dirty="0">
                <a:solidFill>
                  <a:schemeClr val="accent2"/>
                </a:solidFill>
              </a:rPr>
              <a:t>live</a:t>
            </a:r>
            <a:r>
              <a:rPr lang="en-US" dirty="0"/>
              <a:t> again.</a:t>
            </a:r>
            <a:endParaRPr dirty="0"/>
          </a:p>
          <a:p>
            <a:pPr lvl="1">
              <a:defRPr/>
            </a:pPr>
            <a:endParaRPr lang="en-US" dirty="0"/>
          </a:p>
          <a:p>
            <a:pPr>
              <a:defRPr/>
            </a:pPr>
            <a:r>
              <a:rPr lang="en-US" dirty="0"/>
              <a:t>Challenge: </a:t>
            </a:r>
            <a:endParaRPr dirty="0"/>
          </a:p>
          <a:p>
            <a:pPr lvl="1">
              <a:defRPr/>
            </a:pPr>
            <a:r>
              <a:rPr lang="en-US" dirty="0"/>
              <a:t>We need a </a:t>
            </a:r>
            <a:r>
              <a:rPr lang="en-US" b="1" dirty="0">
                <a:solidFill>
                  <a:schemeClr val="accent2"/>
                </a:solidFill>
              </a:rPr>
              <a:t>purpose</a:t>
            </a:r>
            <a:r>
              <a:rPr lang="en-US" dirty="0"/>
              <a:t> that goes beyond “I live to provide my labor”</a:t>
            </a:r>
            <a:endParaRPr dirty="0"/>
          </a:p>
          <a:p>
            <a:pPr lvl="1">
              <a:defRPr/>
            </a:pPr>
            <a:r>
              <a:rPr lang="en-US" dirty="0"/>
              <a:t>Level of meaning and significance</a:t>
            </a:r>
            <a:endParaRPr dirty="0"/>
          </a:p>
          <a:p>
            <a:pPr>
              <a:defRPr/>
            </a:pPr>
            <a:endParaRPr lang="en-US" dirty="0"/>
          </a:p>
        </p:txBody>
      </p:sp>
      <p:pic>
        <p:nvPicPr>
          <p:cNvPr id="1672177539" name="Grafik 1"/>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2727614" y="3751238"/>
            <a:ext cx="8783782" cy="278401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73279008" name="Titel 1"/>
          <p:cNvSpPr>
            <a:spLocks noGrp="1"/>
          </p:cNvSpPr>
          <p:nvPr>
            <p:ph type="title"/>
          </p:nvPr>
        </p:nvSpPr>
        <p:spPr bwMode="auto"/>
        <p:txBody>
          <a:bodyPr/>
          <a:lstStyle/>
          <a:p>
            <a:pPr>
              <a:defRPr/>
            </a:pPr>
            <a:r>
              <a:rPr lang="en-US"/>
              <a:t>“The Prophecy”</a:t>
            </a:r>
            <a:endParaRPr/>
          </a:p>
        </p:txBody>
      </p:sp>
      <p:sp>
        <p:nvSpPr>
          <p:cNvPr id="1661267966" name="Textplatzhalter 2"/>
          <p:cNvSpPr>
            <a:spLocks noGrp="1"/>
          </p:cNvSpPr>
          <p:nvPr>
            <p:ph type="body" sz="quarter" idx="16"/>
          </p:nvPr>
        </p:nvSpPr>
        <p:spPr bwMode="auto"/>
        <p:txBody>
          <a:bodyPr/>
          <a:lstStyle/>
          <a:p>
            <a:pPr>
              <a:defRPr/>
            </a:pPr>
            <a:r>
              <a:rPr lang="en-US"/>
              <a:t>Welcome</a:t>
            </a:r>
            <a:endParaRPr/>
          </a:p>
        </p:txBody>
      </p:sp>
      <p:sp>
        <p:nvSpPr>
          <p:cNvPr id="1792716153" name="Inhaltsplatzhalter 3"/>
          <p:cNvSpPr>
            <a:spLocks noGrp="1"/>
          </p:cNvSpPr>
          <p:nvPr>
            <p:ph sz="quarter" idx="12"/>
          </p:nvPr>
        </p:nvSpPr>
        <p:spPr bwMode="auto"/>
        <p:txBody>
          <a:bodyPr>
            <a:normAutofit/>
          </a:bodyPr>
          <a:lstStyle/>
          <a:p>
            <a:pPr marL="0" indent="0" algn="ctr">
              <a:buNone/>
              <a:defRPr/>
            </a:pPr>
            <a:endParaRPr lang="en-US" sz="3200"/>
          </a:p>
          <a:p>
            <a:pPr marL="0" indent="0" algn="ctr">
              <a:buNone/>
              <a:defRPr/>
            </a:pPr>
            <a:endParaRPr lang="en-US" sz="3200"/>
          </a:p>
          <a:p>
            <a:pPr marL="0" indent="0" algn="ctr">
              <a:buNone/>
              <a:defRPr/>
            </a:pPr>
            <a:r>
              <a:rPr lang="en-US" sz="5400" i="1"/>
              <a:t>“The first jobs to be replaced</a:t>
            </a:r>
            <a:br>
              <a:rPr lang="en-US" sz="5400" i="1"/>
            </a:br>
            <a:r>
              <a:rPr lang="en-US" sz="5400" i="1"/>
              <a:t>will be </a:t>
            </a:r>
            <a:r>
              <a:rPr lang="en-US" sz="5400" b="1" i="1"/>
              <a:t>management roles</a:t>
            </a:r>
            <a:r>
              <a:rPr lang="en-US" sz="5400" i="1"/>
              <a:t>.”</a:t>
            </a:r>
            <a:endParaRPr/>
          </a:p>
          <a:p>
            <a:pPr marL="0" indent="0">
              <a:buNone/>
              <a:defRPr/>
            </a:pPr>
            <a:endParaRPr lang="en-US"/>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32964762" name="Titel 2"/>
          <p:cNvSpPr>
            <a:spLocks noGrp="1"/>
          </p:cNvSpPr>
          <p:nvPr>
            <p:ph type="title"/>
          </p:nvPr>
        </p:nvSpPr>
        <p:spPr bwMode="auto"/>
        <p:txBody>
          <a:bodyPr/>
          <a:lstStyle/>
          <a:p>
            <a:pPr>
              <a:defRPr/>
            </a:pPr>
            <a:endParaRPr lang="en-US" dirty="0"/>
          </a:p>
        </p:txBody>
      </p:sp>
      <p:sp>
        <p:nvSpPr>
          <p:cNvPr id="1292350300" name="Textplatzhalter 4"/>
          <p:cNvSpPr>
            <a:spLocks noGrp="1"/>
          </p:cNvSpPr>
          <p:nvPr>
            <p:ph type="body" sz="quarter" idx="16"/>
          </p:nvPr>
        </p:nvSpPr>
        <p:spPr bwMode="auto"/>
        <p:txBody>
          <a:bodyPr/>
          <a:lstStyle/>
          <a:p>
            <a:pPr>
              <a:defRPr/>
            </a:pPr>
            <a:r>
              <a:rPr lang="en-US" dirty="0"/>
              <a:t>Fear &gt; Feudalism &gt; </a:t>
            </a:r>
            <a:r>
              <a:rPr lang="en-US" b="1" dirty="0">
                <a:solidFill>
                  <a:schemeClr val="accent2"/>
                </a:solidFill>
              </a:rPr>
              <a:t>Future</a:t>
            </a:r>
            <a:endParaRPr lang="en-US" dirty="0"/>
          </a:p>
        </p:txBody>
      </p:sp>
      <p:sp>
        <p:nvSpPr>
          <p:cNvPr id="693486572" name="Inhaltsplatzhalter 1"/>
          <p:cNvSpPr>
            <a:spLocks noGrp="1"/>
          </p:cNvSpPr>
          <p:nvPr>
            <p:ph sz="quarter" idx="12"/>
          </p:nvPr>
        </p:nvSpPr>
        <p:spPr bwMode="auto"/>
        <p:txBody>
          <a:bodyPr/>
          <a:lstStyle/>
          <a:p>
            <a:pPr marL="0" indent="0" algn="ctr">
              <a:buNone/>
              <a:defRPr/>
            </a:pPr>
            <a:endParaRPr lang="en-US" dirty="0"/>
          </a:p>
          <a:p>
            <a:pPr marL="0" indent="0" algn="ctr">
              <a:buNone/>
              <a:defRPr/>
            </a:pPr>
            <a:endParaRPr lang="en-US" dirty="0"/>
          </a:p>
          <a:p>
            <a:pPr marL="0" indent="0" algn="ctr">
              <a:buNone/>
              <a:defRPr/>
            </a:pPr>
            <a:endParaRPr lang="en-US" dirty="0"/>
          </a:p>
          <a:p>
            <a:pPr marL="0" indent="0" algn="ctr">
              <a:buNone/>
              <a:defRPr/>
            </a:pPr>
            <a:r>
              <a:rPr lang="en-US" sz="3600" dirty="0"/>
              <a:t>It‘s not about jobs, it‘s about purpose.</a:t>
            </a:r>
            <a:endParaRPr lang="en-US" dirty="0"/>
          </a:p>
          <a:p>
            <a:pPr marL="0" indent="0" algn="ctr">
              <a:buNone/>
              <a:defRPr/>
            </a:pPr>
            <a:r>
              <a:rPr lang="en-US" sz="3600" dirty="0"/>
              <a:t>But it’s high time we learn to </a:t>
            </a:r>
            <a:r>
              <a:rPr lang="en-US" sz="5400" i="1" dirty="0">
                <a:solidFill>
                  <a:schemeClr val="accent2"/>
                </a:solidFill>
              </a:rPr>
              <a:t>live</a:t>
            </a:r>
            <a:r>
              <a:rPr lang="en-US" sz="3600" dirty="0"/>
              <a:t>.</a:t>
            </a:r>
            <a:endParaRPr lang="en-US" dirty="0"/>
          </a:p>
          <a:p>
            <a:pPr marL="0" indent="0" algn="ctr">
              <a:buNone/>
              <a:defRPr/>
            </a:pPr>
            <a:endParaRPr lang="en-US" sz="3600" dirty="0"/>
          </a:p>
          <a:p>
            <a:pPr lvl="1">
              <a:defRPr/>
            </a:pPr>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0C17572-6760-21CA-AC04-669B9476C38C}"/>
            </a:ext>
          </a:extLst>
        </p:cNvPr>
        <p:cNvGrpSpPr/>
        <p:nvPr/>
      </p:nvGrpSpPr>
      <p:grpSpPr bwMode="auto">
        <a:xfrm>
          <a:off x="0" y="0"/>
          <a:ext cx="0" cy="0"/>
          <a:chOff x="0" y="0"/>
          <a:chExt cx="0" cy="0"/>
        </a:xfrm>
      </p:grpSpPr>
      <p:pic>
        <p:nvPicPr>
          <p:cNvPr id="11266" name="Picture 2" descr="Conclusion AI eliminates excuses">
            <a:extLst>
              <a:ext uri="{FF2B5EF4-FFF2-40B4-BE49-F238E27FC236}">
                <a16:creationId xmlns:a16="http://schemas.microsoft.com/office/drawing/2014/main" id="{63E91577-F5C2-7C18-D210-F50822B033D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36576"/>
            <a:ext cx="12185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32794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458405485" name="Titel 2"/>
          <p:cNvSpPr>
            <a:spLocks noGrp="1"/>
          </p:cNvSpPr>
          <p:nvPr>
            <p:ph type="title"/>
          </p:nvPr>
        </p:nvSpPr>
        <p:spPr bwMode="auto">
          <a:xfrm>
            <a:off x="814314" y="803024"/>
            <a:ext cx="10898260" cy="621682"/>
          </a:xfrm>
        </p:spPr>
        <p:txBody>
          <a:bodyPr/>
          <a:lstStyle/>
          <a:p>
            <a:pPr>
              <a:defRPr/>
            </a:pPr>
            <a:r>
              <a:rPr lang="en-US"/>
              <a:t>Bhaskar (NVIDIA)</a:t>
            </a:r>
            <a:endParaRPr/>
          </a:p>
        </p:txBody>
      </p:sp>
      <p:sp>
        <p:nvSpPr>
          <p:cNvPr id="148088115" name="Textplatzhalter 6"/>
          <p:cNvSpPr>
            <a:spLocks noGrp="1"/>
          </p:cNvSpPr>
          <p:nvPr>
            <p:ph type="body" sz="quarter" idx="16"/>
          </p:nvPr>
        </p:nvSpPr>
        <p:spPr bwMode="auto"/>
        <p:txBody>
          <a:bodyPr/>
          <a:lstStyle/>
          <a:p>
            <a:pPr>
              <a:defRPr/>
            </a:pPr>
            <a:r>
              <a:rPr lang="en-US"/>
              <a:t>Fear &gt; Feudalism &gt; </a:t>
            </a:r>
            <a:r>
              <a:rPr lang="en-US" b="1">
                <a:solidFill>
                  <a:schemeClr val="accent2"/>
                </a:solidFill>
              </a:rPr>
              <a:t>Future</a:t>
            </a:r>
            <a:endParaRPr/>
          </a:p>
        </p:txBody>
      </p:sp>
      <p:sp>
        <p:nvSpPr>
          <p:cNvPr id="1793156684" name="Inhaltsplatzhalter 3"/>
          <p:cNvSpPr>
            <a:spLocks noGrp="1"/>
          </p:cNvSpPr>
          <p:nvPr>
            <p:ph sz="quarter" idx="12"/>
          </p:nvPr>
        </p:nvSpPr>
        <p:spPr bwMode="auto">
          <a:xfrm>
            <a:off x="814314" y="1635362"/>
            <a:ext cx="10898260" cy="4689238"/>
          </a:xfrm>
        </p:spPr>
        <p:txBody>
          <a:bodyPr/>
          <a:lstStyle/>
          <a:p>
            <a:pPr>
              <a:defRPr/>
            </a:pPr>
            <a:r>
              <a:rPr lang="en-US" dirty="0"/>
              <a:t>Conclusion:</a:t>
            </a:r>
          </a:p>
          <a:p>
            <a:pPr>
              <a:defRPr/>
            </a:pPr>
            <a:r>
              <a:rPr lang="en-US" dirty="0"/>
              <a:t>AI does not primarily eliminate work. It eliminates excuses. Particularly the excuse that there is no time for leadership, for culture, for ethical reflection. </a:t>
            </a:r>
            <a:endParaRPr dirty="0"/>
          </a:p>
          <a:p>
            <a:pPr>
              <a:defRPr/>
            </a:pPr>
            <a:r>
              <a:rPr lang="en-US" dirty="0"/>
              <a:t>The future of work is not a technological problem. It's a design challenge: how do we intentionally combine machine strengths with human capabilities to build organizations that are resilient, humane, and effective? </a:t>
            </a:r>
            <a:endParaRPr dirty="0"/>
          </a:p>
          <a:p>
            <a:pPr>
              <a:defRPr/>
            </a:pPr>
            <a:r>
              <a:rPr lang="en-US" dirty="0"/>
              <a:t>We are shifting everything up one level of abstraction. Time for leadership. Time for humanity. Time for uniqueness. Until now, operational tasks have consumed all the time available for this. That shift is now possible. </a:t>
            </a:r>
            <a:endParaRPr dirty="0"/>
          </a:p>
          <a:p>
            <a:pPr>
              <a:defRPr/>
            </a:pPr>
            <a:endParaRPr 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0FEEE1F-8F3E-8566-3E78-91E1271B5419}"/>
              </a:ext>
            </a:extLst>
          </p:cNvPr>
          <p:cNvSpPr>
            <a:spLocks noGrp="1"/>
          </p:cNvSpPr>
          <p:nvPr>
            <p:ph type="title"/>
          </p:nvPr>
        </p:nvSpPr>
        <p:spPr>
          <a:xfrm>
            <a:off x="814314" y="803024"/>
            <a:ext cx="10898260" cy="621682"/>
          </a:xfrm>
        </p:spPr>
        <p:txBody>
          <a:bodyPr/>
          <a:lstStyle/>
          <a:p>
            <a:r>
              <a:rPr lang="en-US" dirty="0"/>
              <a:t>What now?</a:t>
            </a:r>
          </a:p>
        </p:txBody>
      </p:sp>
      <p:sp>
        <p:nvSpPr>
          <p:cNvPr id="7" name="Textplatzhalter 6">
            <a:extLst>
              <a:ext uri="{FF2B5EF4-FFF2-40B4-BE49-F238E27FC236}">
                <a16:creationId xmlns:a16="http://schemas.microsoft.com/office/drawing/2014/main" id="{C503A4B8-E05B-98D6-4495-56D46EEB3BB6}"/>
              </a:ext>
            </a:extLst>
          </p:cNvPr>
          <p:cNvSpPr>
            <a:spLocks noGrp="1"/>
          </p:cNvSpPr>
          <p:nvPr>
            <p:ph type="body" sz="quarter" idx="16"/>
          </p:nvPr>
        </p:nvSpPr>
        <p:spPr/>
        <p:txBody>
          <a:bodyPr/>
          <a:lstStyle/>
          <a:p>
            <a:r>
              <a:rPr lang="en-US" dirty="0"/>
              <a:t>Fear &gt; Feudalism &gt; </a:t>
            </a:r>
            <a:r>
              <a:rPr lang="en-US" b="1" dirty="0">
                <a:solidFill>
                  <a:schemeClr val="accent2"/>
                </a:solidFill>
              </a:rPr>
              <a:t>Future</a:t>
            </a:r>
          </a:p>
        </p:txBody>
      </p:sp>
      <p:sp>
        <p:nvSpPr>
          <p:cNvPr id="4" name="Inhaltsplatzhalter 3">
            <a:extLst>
              <a:ext uri="{FF2B5EF4-FFF2-40B4-BE49-F238E27FC236}">
                <a16:creationId xmlns:a16="http://schemas.microsoft.com/office/drawing/2014/main" id="{6A317946-0B8F-84B7-739A-78EE61186985}"/>
              </a:ext>
            </a:extLst>
          </p:cNvPr>
          <p:cNvSpPr>
            <a:spLocks noGrp="1"/>
          </p:cNvSpPr>
          <p:nvPr>
            <p:ph sz="quarter" idx="12"/>
          </p:nvPr>
        </p:nvSpPr>
        <p:spPr>
          <a:xfrm>
            <a:off x="803275" y="1635362"/>
            <a:ext cx="10909299" cy="4689238"/>
          </a:xfrm>
        </p:spPr>
        <p:txBody>
          <a:bodyPr>
            <a:normAutofit/>
          </a:bodyPr>
          <a:lstStyle/>
          <a:p>
            <a:pPr marL="0" indent="0" algn="ctr">
              <a:buNone/>
            </a:pPr>
            <a:endParaRPr lang="en-US" sz="3600" b="1" dirty="0">
              <a:solidFill>
                <a:schemeClr val="accent1"/>
              </a:solidFill>
            </a:endParaRPr>
          </a:p>
          <a:p>
            <a:pPr marL="0" indent="0" algn="ctr">
              <a:buNone/>
            </a:pPr>
            <a:r>
              <a:rPr lang="en-US" sz="3600" b="1" dirty="0">
                <a:solidFill>
                  <a:schemeClr val="accent1"/>
                </a:solidFill>
              </a:rPr>
              <a:t>Machines</a:t>
            </a:r>
            <a:r>
              <a:rPr lang="en-US" sz="3600" dirty="0"/>
              <a:t> can now be the best </a:t>
            </a:r>
            <a:r>
              <a:rPr lang="en-US" sz="3600" b="1" dirty="0">
                <a:solidFill>
                  <a:schemeClr val="accent1"/>
                </a:solidFill>
              </a:rPr>
              <a:t>machines</a:t>
            </a:r>
            <a:r>
              <a:rPr lang="en-US" sz="3600" dirty="0"/>
              <a:t>.</a:t>
            </a:r>
          </a:p>
          <a:p>
            <a:pPr marL="0" indent="0" algn="ctr">
              <a:buNone/>
            </a:pPr>
            <a:endParaRPr lang="en-US" sz="1600" dirty="0"/>
          </a:p>
          <a:p>
            <a:pPr marL="0" indent="0" algn="ctr">
              <a:buNone/>
            </a:pPr>
            <a:r>
              <a:rPr lang="en-US" sz="3600" dirty="0"/>
              <a:t>Which allows us, after all these centuries,</a:t>
            </a:r>
            <a:br>
              <a:rPr lang="en-US" sz="3600" dirty="0"/>
            </a:br>
            <a:r>
              <a:rPr lang="en-US" sz="3600" dirty="0"/>
              <a:t>to </a:t>
            </a:r>
            <a:r>
              <a:rPr lang="en-US" sz="5400" b="1" dirty="0">
                <a:solidFill>
                  <a:schemeClr val="accent2"/>
                </a:solidFill>
              </a:rPr>
              <a:t>be the best humans</a:t>
            </a:r>
            <a:r>
              <a:rPr lang="en-US" sz="3600" dirty="0"/>
              <a:t>. </a:t>
            </a:r>
          </a:p>
        </p:txBody>
      </p:sp>
      <p:pic>
        <p:nvPicPr>
          <p:cNvPr id="5" name="Grafik 4">
            <a:extLst>
              <a:ext uri="{FF2B5EF4-FFF2-40B4-BE49-F238E27FC236}">
                <a16:creationId xmlns:a16="http://schemas.microsoft.com/office/drawing/2014/main" id="{88ABBF17-42C0-7395-B709-F5E4D65E57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02617" y="4478518"/>
            <a:ext cx="8515019" cy="1943066"/>
          </a:xfrm>
          <a:prstGeom prst="rect">
            <a:avLst/>
          </a:prstGeom>
        </p:spPr>
      </p:pic>
    </p:spTree>
    <p:extLst>
      <p:ext uri="{BB962C8B-B14F-4D97-AF65-F5344CB8AC3E}">
        <p14:creationId xmlns:p14="http://schemas.microsoft.com/office/powerpoint/2010/main" val="37807766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37928243" name="Titel 2"/>
          <p:cNvSpPr>
            <a:spLocks noGrp="1"/>
          </p:cNvSpPr>
          <p:nvPr>
            <p:ph type="title"/>
          </p:nvPr>
        </p:nvSpPr>
        <p:spPr bwMode="auto">
          <a:xfrm>
            <a:off x="1317613" y="690511"/>
            <a:ext cx="7057459" cy="5253089"/>
          </a:xfrm>
        </p:spPr>
        <p:txBody>
          <a:bodyPr rtlCol="0"/>
          <a:lstStyle>
            <a:defPPr>
              <a:defRPr lang="de-DE"/>
            </a:defPPr>
          </a:lstStyle>
          <a:p>
            <a:pPr>
              <a:defRPr/>
            </a:pPr>
            <a:r>
              <a:rPr lang="en-US" dirty="0"/>
              <a:t>It‘s been a pleasure.</a:t>
            </a:r>
            <a:br>
              <a:rPr lang="en-US" dirty="0"/>
            </a:br>
            <a:r>
              <a:rPr lang="en-US" dirty="0"/>
              <a:t>Questions?</a:t>
            </a:r>
            <a:endParaRPr dirty="0"/>
          </a:p>
        </p:txBody>
      </p:sp>
      <p:sp>
        <p:nvSpPr>
          <p:cNvPr id="915365666" name="Inhaltsplatzhalter 1"/>
          <p:cNvSpPr>
            <a:spLocks noGrp="1"/>
          </p:cNvSpPr>
          <p:nvPr>
            <p:ph sz="quarter" idx="10"/>
          </p:nvPr>
        </p:nvSpPr>
        <p:spPr bwMode="auto">
          <a:xfrm>
            <a:off x="8806295" y="690465"/>
            <a:ext cx="2260362" cy="2738535"/>
          </a:xfrm>
        </p:spPr>
        <p:txBody>
          <a:bodyPr rtlCol="0"/>
          <a:lstStyle>
            <a:defPPr>
              <a:defRPr lang="de-DE"/>
            </a:defPPr>
          </a:lstStyle>
          <a:p>
            <a:pPr>
              <a:defRPr/>
            </a:pPr>
            <a:r>
              <a:rPr lang="de-DE" dirty="0"/>
              <a:t>Bhaskar Vanamali</a:t>
            </a:r>
          </a:p>
          <a:p>
            <a:pPr>
              <a:defRPr/>
            </a:pPr>
            <a:r>
              <a:rPr lang="de-DE" dirty="0"/>
              <a:t>Danilo Assmann</a:t>
            </a:r>
            <a:endParaRPr dirty="0"/>
          </a:p>
        </p:txBody>
      </p:sp>
      <p:pic>
        <p:nvPicPr>
          <p:cNvPr id="2" name="Picture 7">
            <a:extLst>
              <a:ext uri="{FF2B5EF4-FFF2-40B4-BE49-F238E27FC236}">
                <a16:creationId xmlns:a16="http://schemas.microsoft.com/office/drawing/2014/main" id="{20E38272-61CC-F68A-C5CE-D1D1077350DC}"/>
              </a:ext>
            </a:extLst>
          </p:cNvPr>
          <p:cNvPicPr>
            <a:picLocks noChangeAspect="1"/>
          </p:cNvPicPr>
          <p:nvPr/>
        </p:nvPicPr>
        <p:blipFill>
          <a:blip r:embed="rId3"/>
          <a:stretch/>
        </p:blipFill>
        <p:spPr bwMode="auto">
          <a:xfrm>
            <a:off x="970086" y="1900612"/>
            <a:ext cx="4237316" cy="145986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a:blip r:embed="rId3"/>
          <a:stretch/>
        </a:blipFill>
        <a:effectLst/>
      </p:bgPr>
    </p:bg>
    <p:spTree>
      <p:nvGrpSpPr>
        <p:cNvPr id="1" name=""/>
        <p:cNvGrpSpPr/>
        <p:nvPr/>
      </p:nvGrpSpPr>
      <p:grpSpPr bwMode="auto">
        <a:xfrm>
          <a:off x="0" y="0"/>
          <a:ext cx="0" cy="0"/>
          <a:chOff x="0" y="0"/>
          <a:chExt cx="0" cy="0"/>
        </a:xfrm>
      </p:grpSpPr>
      <p:pic>
        <p:nvPicPr>
          <p:cNvPr id="3074" name="Picture 2" descr="AI enters safety frameworks">
            <a:extLst>
              <a:ext uri="{FF2B5EF4-FFF2-40B4-BE49-F238E27FC236}">
                <a16:creationId xmlns:a16="http://schemas.microsoft.com/office/drawing/2014/main" id="{7F64882D-4260-055D-2020-ED8A33DA5F8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524265316" name="Titel 2"/>
          <p:cNvSpPr>
            <a:spLocks noGrp="1"/>
          </p:cNvSpPr>
          <p:nvPr>
            <p:ph type="title"/>
          </p:nvPr>
        </p:nvSpPr>
        <p:spPr bwMode="auto">
          <a:xfrm>
            <a:off x="814314" y="803024"/>
            <a:ext cx="10898260" cy="621682"/>
          </a:xfrm>
        </p:spPr>
        <p:txBody>
          <a:bodyPr/>
          <a:lstStyle/>
          <a:p>
            <a:pPr>
              <a:defRPr/>
            </a:pPr>
            <a:r>
              <a:rPr lang="en-US"/>
              <a:t>Bhaskar (NVIDIA)</a:t>
            </a:r>
            <a:endParaRPr/>
          </a:p>
        </p:txBody>
      </p:sp>
      <p:sp>
        <p:nvSpPr>
          <p:cNvPr id="189670504" name="Textplatzhalter 6"/>
          <p:cNvSpPr>
            <a:spLocks noGrp="1"/>
          </p:cNvSpPr>
          <p:nvPr>
            <p:ph type="body" sz="quarter" idx="16"/>
          </p:nvPr>
        </p:nvSpPr>
        <p:spPr bwMode="auto"/>
        <p:txBody>
          <a:bodyPr/>
          <a:lstStyle/>
          <a:p>
            <a:pPr>
              <a:defRPr/>
            </a:pPr>
            <a:r>
              <a:rPr lang="en-US"/>
              <a:t>Welcome</a:t>
            </a:r>
            <a:endParaRPr/>
          </a:p>
        </p:txBody>
      </p:sp>
      <p:sp>
        <p:nvSpPr>
          <p:cNvPr id="842464723" name="Inhaltsplatzhalter 3"/>
          <p:cNvSpPr>
            <a:spLocks noGrp="1"/>
          </p:cNvSpPr>
          <p:nvPr>
            <p:ph sz="quarter" idx="12"/>
          </p:nvPr>
        </p:nvSpPr>
        <p:spPr bwMode="auto">
          <a:xfrm>
            <a:off x="814314" y="1635362"/>
            <a:ext cx="10898260" cy="4689238"/>
          </a:xfrm>
        </p:spPr>
        <p:txBody>
          <a:bodyPr>
            <a:normAutofit fontScale="77500" lnSpcReduction="20000"/>
          </a:bodyPr>
          <a:lstStyle/>
          <a:p>
            <a:pPr>
              <a:defRPr/>
            </a:pPr>
            <a:r>
              <a:rPr lang="en-US" dirty="0"/>
              <a:t>I would like to time travel with you to last year’s VDA SYS:</a:t>
            </a:r>
            <a:br>
              <a:rPr lang="en-US" dirty="0"/>
            </a:br>
            <a:r>
              <a:rPr lang="en-US" dirty="0"/>
              <a:t>There were two papers on AI, one from Borg Warner with Omni and another by ARM, about AI-augmented reviews. </a:t>
            </a:r>
            <a:br>
              <a:rPr lang="en-US" dirty="0"/>
            </a:br>
            <a:r>
              <a:rPr lang="en-US" dirty="0"/>
              <a:t>At the time it sounded great and we just experimented with AI. Now, this can be done by any of you with Agentic AI which is improving on a daily basis. What will we address in a year or 5 years?</a:t>
            </a:r>
          </a:p>
          <a:p>
            <a:pPr>
              <a:defRPr/>
            </a:pPr>
            <a:r>
              <a:rPr lang="en-US" dirty="0"/>
              <a:t>Two personal stories:</a:t>
            </a:r>
          </a:p>
          <a:p>
            <a:pPr lvl="1">
              <a:defRPr/>
            </a:pPr>
            <a:r>
              <a:rPr lang="en-US" dirty="0"/>
              <a:t>Just on Monday, a colleagues of mine and my self, we both admitted that initially we thought we could sit this technology out because we are retiring at some point. It turns out we cannot. It is not our way of doing things and overall working is changing too fast. We have to embrace it. </a:t>
            </a:r>
          </a:p>
          <a:p>
            <a:pPr lvl="1">
              <a:defRPr/>
            </a:pPr>
            <a:r>
              <a:rPr lang="en-US" dirty="0"/>
              <a:t>Second story: It turned out, both of us developed a virtual assistant with agentic AI, even though we are technically inept, but agentic AI reached a level that even I am able to create scripts which do my bidding.</a:t>
            </a:r>
          </a:p>
          <a:p>
            <a:pPr>
              <a:defRPr/>
            </a:pPr>
            <a:r>
              <a:rPr lang="en-US" dirty="0"/>
              <a:t>So coming back to the initial time travel. Where we needed specialized companies a year ago, we have now agentic AI which supports us and we can use the benefits of AI ourselves.</a:t>
            </a:r>
          </a:p>
          <a:p>
            <a:pPr>
              <a:defRPr/>
            </a:pPr>
            <a:r>
              <a:rPr lang="en-US" dirty="0"/>
              <a:t>At NVIDIA, we see this every day. The tools that engineers and managers use to do their work are changing faster than the job descriptions that describe those roles. And in automotive — one of the most process-heavy, documentation-intensive industries on the planet — the impact is especially visible. </a:t>
            </a:r>
            <a:endParaRPr dirty="0"/>
          </a:p>
          <a:p>
            <a:pPr>
              <a:defRPr/>
            </a:pPr>
            <a:r>
              <a:rPr lang="en-US" dirty="0"/>
              <a:t>Take the NVIDIA DRIVE platform. Our autonomous vehicle stack isn't just about self-driving cars — it's about the engineering infrastructure that makes it possible to validate, verify, and certify AI-driven systems at the level of rigor this industry demands. ISO 26262. SOTIF. ASPICE. These aren't just acronyms — they're the frameworks your teams live and breathe. </a:t>
            </a:r>
            <a:endParaRPr dirty="0"/>
          </a:p>
          <a:p>
            <a:pPr>
              <a:defRPr/>
            </a:pPr>
            <a:r>
              <a:rPr lang="en-US" dirty="0"/>
              <a:t>And now AI is entering those frameworks — not to replace the judgment they require, but to handle the mechanical, pattern-driven, documentation-heavy work that consumes so much of your time. Test case generation. Evidence aggregation. Generation of documentation. Traceability matrices. Audit preparation. </a:t>
            </a:r>
            <a:endParaRPr dirty="0"/>
          </a:p>
          <a:p>
            <a:pPr>
              <a:defRPr/>
            </a:pPr>
            <a:r>
              <a:rPr lang="en-US" dirty="0"/>
              <a:t>The question Hans-Jürgen raised in 2017 is now the central design question for every engineering organization: If AI can do the work that used to define your role, what is your role now? </a:t>
            </a:r>
            <a:endParaRPr dirty="0"/>
          </a:p>
          <a:p>
            <a:pPr marL="0" indent="0">
              <a:buNone/>
              <a:defRPr/>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40132772" name="Titel 1"/>
          <p:cNvSpPr>
            <a:spLocks noGrp="1"/>
          </p:cNvSpPr>
          <p:nvPr>
            <p:ph type="title"/>
          </p:nvPr>
        </p:nvSpPr>
        <p:spPr bwMode="auto"/>
        <p:txBody>
          <a:bodyPr/>
          <a:lstStyle/>
          <a:p>
            <a:pPr>
              <a:defRPr/>
            </a:pPr>
            <a:r>
              <a:rPr lang="en-US" dirty="0"/>
              <a:t>How Populations Should Learn </a:t>
            </a:r>
            <a:r>
              <a:rPr lang="en-US" sz="1800" dirty="0"/>
              <a:t>(The Slide that explains Everything)</a:t>
            </a:r>
            <a:endParaRPr dirty="0"/>
          </a:p>
        </p:txBody>
      </p:sp>
      <p:sp>
        <p:nvSpPr>
          <p:cNvPr id="126340144" name="Textplatzhalter 2"/>
          <p:cNvSpPr>
            <a:spLocks noGrp="1"/>
          </p:cNvSpPr>
          <p:nvPr>
            <p:ph type="body" sz="quarter" idx="16"/>
          </p:nvPr>
        </p:nvSpPr>
        <p:spPr bwMode="auto"/>
        <p:txBody>
          <a:bodyPr/>
          <a:lstStyle/>
          <a:p>
            <a:pPr>
              <a:defRPr/>
            </a:pPr>
            <a:r>
              <a:rPr lang="en-US"/>
              <a:t>Welcome</a:t>
            </a:r>
            <a:endParaRPr/>
          </a:p>
        </p:txBody>
      </p:sp>
      <p:pic>
        <p:nvPicPr>
          <p:cNvPr id="10214806" name="Inhaltsplatzhalter 5"/>
          <p:cNvPicPr>
            <a:picLocks noGrp="1" noChangeAspect="1"/>
          </p:cNvPicPr>
          <p:nvPr>
            <p:ph sz="quarter" idx="12"/>
          </p:nvPr>
        </p:nvPicPr>
        <p:blipFill>
          <a:blip r:embed="rId3">
            <a:extLst>
              <a:ext uri="{96DAC541-7B7A-43D3-8B79-37D633B846F1}">
                <asvg:svgBlip xmlns:asvg="http://schemas.microsoft.com/office/drawing/2016/SVG/main" r:embed="rId4"/>
              </a:ext>
            </a:extLst>
          </a:blip>
          <a:stretch/>
        </p:blipFill>
        <p:spPr bwMode="auto">
          <a:xfrm>
            <a:off x="560439" y="1635125"/>
            <a:ext cx="8189912" cy="4689475"/>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16895455" name="Titel 1"/>
          <p:cNvSpPr>
            <a:spLocks noGrp="1"/>
          </p:cNvSpPr>
          <p:nvPr>
            <p:ph type="title"/>
          </p:nvPr>
        </p:nvSpPr>
        <p:spPr bwMode="auto"/>
        <p:txBody>
          <a:bodyPr/>
          <a:lstStyle/>
          <a:p>
            <a:pPr>
              <a:defRPr/>
            </a:pPr>
            <a:r>
              <a:rPr lang="en-US"/>
              <a:t>What we did the last 1000 years …</a:t>
            </a:r>
            <a:endParaRPr/>
          </a:p>
        </p:txBody>
      </p:sp>
      <p:sp>
        <p:nvSpPr>
          <p:cNvPr id="1942167895" name="Textplatzhalter 2"/>
          <p:cNvSpPr>
            <a:spLocks noGrp="1"/>
          </p:cNvSpPr>
          <p:nvPr>
            <p:ph type="body" sz="quarter" idx="16"/>
          </p:nvPr>
        </p:nvSpPr>
        <p:spPr bwMode="auto"/>
        <p:txBody>
          <a:bodyPr/>
          <a:lstStyle/>
          <a:p>
            <a:pPr>
              <a:defRPr/>
            </a:pPr>
            <a:r>
              <a:rPr lang="en-US"/>
              <a:t>Welcome</a:t>
            </a:r>
            <a:endParaRPr/>
          </a:p>
        </p:txBody>
      </p:sp>
      <p:pic>
        <p:nvPicPr>
          <p:cNvPr id="1873734484" name="Inhaltsplatzhalter 11"/>
          <p:cNvPicPr>
            <a:picLocks noGrp="1" noChangeAspect="1"/>
          </p:cNvPicPr>
          <p:nvPr>
            <p:ph sz="quarter" idx="12"/>
          </p:nvPr>
        </p:nvPicPr>
        <p:blipFill>
          <a:blip r:embed="rId3">
            <a:extLst>
              <a:ext uri="{96DAC541-7B7A-43D3-8B79-37D633B846F1}">
                <asvg:svgBlip xmlns:asvg="http://schemas.microsoft.com/office/drawing/2016/SVG/main" r:embed="rId4"/>
              </a:ext>
            </a:extLst>
          </a:blip>
          <a:stretch/>
        </p:blipFill>
        <p:spPr bwMode="auto">
          <a:xfrm>
            <a:off x="573290" y="1635125"/>
            <a:ext cx="8069619" cy="4689475"/>
          </a:xfrm>
        </p:spPr>
      </p:pic>
      <p:sp>
        <p:nvSpPr>
          <p:cNvPr id="1245987573" name="Textfeld 3"/>
          <p:cNvSpPr txBox="1"/>
          <p:nvPr/>
        </p:nvSpPr>
        <p:spPr bwMode="auto">
          <a:xfrm>
            <a:off x="1338627" y="2016425"/>
            <a:ext cx="5233623" cy="923330"/>
          </a:xfrm>
          <a:prstGeom prst="rect">
            <a:avLst/>
          </a:prstGeom>
          <a:noFill/>
        </p:spPr>
        <p:txBody>
          <a:bodyPr wrap="square" rtlCol="0">
            <a:spAutoFit/>
          </a:bodyPr>
          <a:lstStyle/>
          <a:p>
            <a:pPr>
              <a:defRPr/>
            </a:pPr>
            <a:r>
              <a:rPr lang="en-US" sz="5400">
                <a:solidFill>
                  <a:schemeClr val="tx1">
                    <a:lumMod val="50000"/>
                    <a:lumOff val="50000"/>
                  </a:schemeClr>
                </a:solidFill>
                <a:latin typeface="Comforter Brush"/>
              </a:rPr>
              <a:t>“I’m right and you’re not”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16602240" name="Titel 1"/>
          <p:cNvSpPr>
            <a:spLocks noGrp="1"/>
          </p:cNvSpPr>
          <p:nvPr>
            <p:ph type="title"/>
          </p:nvPr>
        </p:nvSpPr>
        <p:spPr bwMode="auto"/>
        <p:txBody>
          <a:bodyPr/>
          <a:lstStyle/>
          <a:p>
            <a:pPr>
              <a:defRPr/>
            </a:pPr>
            <a:endParaRPr lang="en-US"/>
          </a:p>
        </p:txBody>
      </p:sp>
      <p:sp>
        <p:nvSpPr>
          <p:cNvPr id="274342796" name="Textplatzhalter 2"/>
          <p:cNvSpPr>
            <a:spLocks noGrp="1"/>
          </p:cNvSpPr>
          <p:nvPr>
            <p:ph type="body" sz="quarter" idx="16"/>
          </p:nvPr>
        </p:nvSpPr>
        <p:spPr bwMode="auto"/>
        <p:txBody>
          <a:bodyPr/>
          <a:lstStyle/>
          <a:p>
            <a:pPr>
              <a:defRPr/>
            </a:pPr>
            <a:r>
              <a:rPr lang="en-US"/>
              <a:t>Welcome</a:t>
            </a:r>
            <a:endParaRPr/>
          </a:p>
        </p:txBody>
      </p:sp>
      <p:sp>
        <p:nvSpPr>
          <p:cNvPr id="895675604" name="Inhaltsplatzhalter 3"/>
          <p:cNvSpPr>
            <a:spLocks noGrp="1"/>
          </p:cNvSpPr>
          <p:nvPr>
            <p:ph sz="quarter" idx="12"/>
          </p:nvPr>
        </p:nvSpPr>
        <p:spPr bwMode="auto"/>
        <p:txBody>
          <a:bodyPr/>
          <a:lstStyle/>
          <a:p>
            <a:pPr marL="0" indent="0" algn="ctr">
              <a:buNone/>
              <a:defRPr/>
            </a:pPr>
            <a:endParaRPr lang="en-US" sz="1600" dirty="0"/>
          </a:p>
          <a:p>
            <a:pPr marL="0" indent="0" algn="ctr">
              <a:buNone/>
              <a:defRPr/>
            </a:pPr>
            <a:endParaRPr lang="en-US" sz="1600" dirty="0"/>
          </a:p>
          <a:p>
            <a:pPr marL="0" indent="0" algn="ctr">
              <a:buNone/>
              <a:defRPr/>
            </a:pPr>
            <a:r>
              <a:rPr lang="en-US" sz="2800" dirty="0"/>
              <a:t>The Challenging Thought in the Back of Our Minds:</a:t>
            </a:r>
            <a:endParaRPr dirty="0"/>
          </a:p>
          <a:p>
            <a:pPr marL="0" indent="0" algn="ctr">
              <a:buNone/>
              <a:defRPr/>
            </a:pPr>
            <a:r>
              <a:rPr lang="en-US" sz="4400" i="1" dirty="0"/>
              <a:t>Can you imagine that AI takes</a:t>
            </a:r>
            <a:br>
              <a:rPr lang="en-US" sz="4400" i="1" dirty="0"/>
            </a:br>
            <a:r>
              <a:rPr lang="en-US" sz="4400" i="1" dirty="0"/>
              <a:t>away your job?</a:t>
            </a:r>
            <a:endParaRPr dirty="0"/>
          </a:p>
          <a:p>
            <a:pPr marL="0" indent="0" algn="ctr">
              <a:buNone/>
              <a:defRPr/>
            </a:pPr>
            <a:endParaRPr lang="en-US" sz="3600" i="1" dirty="0"/>
          </a:p>
          <a:p>
            <a:pPr marL="0" indent="0" algn="ctr">
              <a:buNone/>
              <a:defRPr/>
            </a:pPr>
            <a:r>
              <a:rPr lang="en-US" sz="3600" dirty="0">
                <a:solidFill>
                  <a:schemeClr val="tx1">
                    <a:lumMod val="50000"/>
                    <a:lumOff val="50000"/>
                  </a:schemeClr>
                </a:solidFill>
              </a:rPr>
              <a:t>How do you </a:t>
            </a:r>
            <a:r>
              <a:rPr lang="en-US" sz="3600" b="1" dirty="0">
                <a:solidFill>
                  <a:schemeClr val="tx1">
                    <a:lumMod val="50000"/>
                    <a:lumOff val="50000"/>
                  </a:schemeClr>
                </a:solidFill>
              </a:rPr>
              <a:t>feel</a:t>
            </a:r>
            <a:r>
              <a:rPr lang="en-US" sz="3600" dirty="0">
                <a:solidFill>
                  <a:schemeClr val="tx1">
                    <a:lumMod val="50000"/>
                    <a:lumOff val="50000"/>
                  </a:schemeClr>
                </a:solidFill>
              </a:rPr>
              <a:t>?</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84401314" name="Titel 1"/>
          <p:cNvSpPr>
            <a:spLocks noGrp="1"/>
          </p:cNvSpPr>
          <p:nvPr>
            <p:ph type="title"/>
          </p:nvPr>
        </p:nvSpPr>
        <p:spPr bwMode="auto"/>
        <p:txBody>
          <a:bodyPr/>
          <a:lstStyle/>
          <a:p>
            <a:pPr>
              <a:defRPr/>
            </a:pPr>
            <a:endParaRPr lang="en-US"/>
          </a:p>
        </p:txBody>
      </p:sp>
      <p:sp>
        <p:nvSpPr>
          <p:cNvPr id="1735236297" name="Textplatzhalter 2"/>
          <p:cNvSpPr>
            <a:spLocks noGrp="1"/>
          </p:cNvSpPr>
          <p:nvPr>
            <p:ph type="body" sz="quarter" idx="16"/>
          </p:nvPr>
        </p:nvSpPr>
        <p:spPr bwMode="auto"/>
        <p:txBody>
          <a:bodyPr/>
          <a:lstStyle/>
          <a:p>
            <a:pPr>
              <a:defRPr/>
            </a:pPr>
            <a:r>
              <a:rPr lang="en-US"/>
              <a:t>Welcome</a:t>
            </a:r>
            <a:endParaRPr/>
          </a:p>
        </p:txBody>
      </p:sp>
      <p:sp>
        <p:nvSpPr>
          <p:cNvPr id="1699152147" name="Inhaltsplatzhalter 3"/>
          <p:cNvSpPr>
            <a:spLocks noGrp="1"/>
          </p:cNvSpPr>
          <p:nvPr>
            <p:ph sz="quarter" idx="12"/>
          </p:nvPr>
        </p:nvSpPr>
        <p:spPr bwMode="auto"/>
        <p:txBody>
          <a:bodyPr/>
          <a:lstStyle/>
          <a:p>
            <a:pPr marL="0" indent="0" algn="ctr">
              <a:buNone/>
              <a:defRPr/>
            </a:pPr>
            <a:endParaRPr lang="en-US" dirty="0"/>
          </a:p>
          <a:p>
            <a:pPr marL="0" indent="0" algn="ctr">
              <a:buNone/>
              <a:defRPr/>
            </a:pPr>
            <a:endParaRPr lang="en-US" dirty="0"/>
          </a:p>
          <a:p>
            <a:pPr marL="0" indent="0" algn="ctr">
              <a:buNone/>
              <a:defRPr/>
            </a:pPr>
            <a:r>
              <a:rPr lang="en-US" sz="2800" dirty="0"/>
              <a:t>What is your </a:t>
            </a:r>
            <a:r>
              <a:rPr lang="en-US" sz="4000" b="1" dirty="0">
                <a:solidFill>
                  <a:schemeClr val="tx1">
                    <a:lumMod val="65000"/>
                    <a:lumOff val="35000"/>
                  </a:schemeClr>
                </a:solidFill>
              </a:rPr>
              <a:t>emotional</a:t>
            </a:r>
            <a:r>
              <a:rPr lang="en-US" sz="2800" dirty="0"/>
              <a:t> reaction?</a:t>
            </a:r>
            <a:endParaRPr dirty="0"/>
          </a:p>
          <a:p>
            <a:pPr marL="0" indent="0" algn="ctr">
              <a:buNone/>
              <a:defRPr/>
            </a:pPr>
            <a:endParaRPr lang="en-US" sz="2800" dirty="0">
              <a:solidFill>
                <a:schemeClr val="tx1">
                  <a:lumMod val="50000"/>
                  <a:lumOff val="50000"/>
                </a:schemeClr>
              </a:solidFill>
            </a:endParaRPr>
          </a:p>
          <a:p>
            <a:pPr marL="0" indent="0" algn="ctr">
              <a:buNone/>
              <a:defRPr/>
            </a:pPr>
            <a:r>
              <a:rPr lang="en-US" sz="2800" dirty="0">
                <a:solidFill>
                  <a:schemeClr val="tx1">
                    <a:lumMod val="50000"/>
                    <a:lumOff val="50000"/>
                  </a:schemeClr>
                </a:solidFill>
              </a:rPr>
              <a:t>Defense? Denial? Excuses? Not me?</a:t>
            </a:r>
            <a:br>
              <a:rPr lang="en-US" sz="2800" dirty="0">
                <a:solidFill>
                  <a:schemeClr val="tx1">
                    <a:lumMod val="50000"/>
                    <a:lumOff val="50000"/>
                  </a:schemeClr>
                </a:solidFill>
              </a:rPr>
            </a:br>
            <a:r>
              <a:rPr lang="en-US" sz="2800" dirty="0">
                <a:solidFill>
                  <a:schemeClr val="tx1">
                    <a:lumMod val="50000"/>
                    <a:lumOff val="50000"/>
                  </a:schemeClr>
                </a:solidFill>
              </a:rPr>
              <a:t>Finding examples were LLMs suck?</a:t>
            </a:r>
            <a:br>
              <a:rPr lang="en-US" sz="2800" dirty="0">
                <a:solidFill>
                  <a:schemeClr val="tx1">
                    <a:lumMod val="50000"/>
                    <a:lumOff val="50000"/>
                  </a:schemeClr>
                </a:solidFill>
              </a:rPr>
            </a:br>
            <a:r>
              <a:rPr lang="en-US" sz="2800" dirty="0">
                <a:solidFill>
                  <a:schemeClr val="tx1">
                    <a:lumMod val="50000"/>
                    <a:lumOff val="50000"/>
                  </a:schemeClr>
                </a:solidFill>
              </a:rPr>
              <a:t>Comparison to other technological changes (in the past)?</a:t>
            </a:r>
            <a:br>
              <a:rPr lang="en-US" sz="2800" dirty="0">
                <a:solidFill>
                  <a:schemeClr val="tx1">
                    <a:lumMod val="50000"/>
                    <a:lumOff val="50000"/>
                  </a:schemeClr>
                </a:solidFill>
              </a:rPr>
            </a:br>
            <a:r>
              <a:rPr lang="en-US" sz="2800" dirty="0">
                <a:solidFill>
                  <a:schemeClr val="tx1">
                    <a:lumMod val="50000"/>
                    <a:lumOff val="50000"/>
                  </a:schemeClr>
                </a:solidFill>
              </a:rPr>
              <a:t>The “there will be new different jobs” pattern? …</a:t>
            </a:r>
            <a:endParaRPr lang="en-US" sz="3600" dirty="0">
              <a:solidFill>
                <a:schemeClr val="tx1">
                  <a:lumMod val="50000"/>
                  <a:lumOff val="50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59147325" name="Title 6"/>
          <p:cNvSpPr>
            <a:spLocks noGrp="1"/>
          </p:cNvSpPr>
          <p:nvPr>
            <p:ph type="title"/>
          </p:nvPr>
        </p:nvSpPr>
        <p:spPr bwMode="auto">
          <a:xfrm>
            <a:off x="6281928" y="2209800"/>
            <a:ext cx="5071872" cy="624840"/>
          </a:xfrm>
        </p:spPr>
        <p:txBody>
          <a:bodyPr/>
          <a:lstStyle>
            <a:defPPr>
              <a:defRPr lang="en-US"/>
            </a:defPPr>
            <a:lvl1pPr marL="0" algn="l" defTabSz="152385" rtl="0">
              <a:defRPr sz="600">
                <a:solidFill>
                  <a:schemeClr val="tx1"/>
                </a:solidFill>
                <a:latin typeface="+mn-lt"/>
                <a:ea typeface="+mn-ea"/>
                <a:cs typeface="+mn-cs"/>
              </a:defRPr>
            </a:lvl1pPr>
            <a:lvl2pPr marL="152385" algn="l" defTabSz="152385" rtl="0">
              <a:defRPr sz="600">
                <a:solidFill>
                  <a:schemeClr val="tx1"/>
                </a:solidFill>
                <a:latin typeface="+mn-lt"/>
                <a:ea typeface="+mn-ea"/>
                <a:cs typeface="+mn-cs"/>
              </a:defRPr>
            </a:lvl2pPr>
            <a:lvl3pPr marL="304770" algn="l" defTabSz="152385" rtl="0">
              <a:defRPr sz="600">
                <a:solidFill>
                  <a:schemeClr val="tx1"/>
                </a:solidFill>
                <a:latin typeface="+mn-lt"/>
                <a:ea typeface="+mn-ea"/>
                <a:cs typeface="+mn-cs"/>
              </a:defRPr>
            </a:lvl3pPr>
            <a:lvl4pPr marL="457154" algn="l" defTabSz="152385" rtl="0">
              <a:defRPr sz="600">
                <a:solidFill>
                  <a:schemeClr val="tx1"/>
                </a:solidFill>
                <a:latin typeface="+mn-lt"/>
                <a:ea typeface="+mn-ea"/>
                <a:cs typeface="+mn-cs"/>
              </a:defRPr>
            </a:lvl4pPr>
            <a:lvl5pPr marL="609539" algn="l" defTabSz="152385" rtl="0">
              <a:defRPr sz="600">
                <a:solidFill>
                  <a:schemeClr val="tx1"/>
                </a:solidFill>
                <a:latin typeface="+mn-lt"/>
                <a:ea typeface="+mn-ea"/>
                <a:cs typeface="+mn-cs"/>
              </a:defRPr>
            </a:lvl5pPr>
            <a:lvl6pPr marL="761924" algn="l" defTabSz="152385" rtl="0">
              <a:defRPr sz="600">
                <a:solidFill>
                  <a:schemeClr val="tx1"/>
                </a:solidFill>
                <a:latin typeface="+mn-lt"/>
                <a:ea typeface="+mn-ea"/>
                <a:cs typeface="+mn-cs"/>
              </a:defRPr>
            </a:lvl6pPr>
            <a:lvl7pPr marL="914309" algn="l" defTabSz="152385" rtl="0">
              <a:defRPr sz="600">
                <a:solidFill>
                  <a:schemeClr val="tx1"/>
                </a:solidFill>
                <a:latin typeface="+mn-lt"/>
                <a:ea typeface="+mn-ea"/>
                <a:cs typeface="+mn-cs"/>
              </a:defRPr>
            </a:lvl7pPr>
            <a:lvl8pPr marL="1066693" algn="l" defTabSz="152385" rtl="0">
              <a:defRPr sz="600">
                <a:solidFill>
                  <a:schemeClr val="tx1"/>
                </a:solidFill>
                <a:latin typeface="+mn-lt"/>
                <a:ea typeface="+mn-ea"/>
                <a:cs typeface="+mn-cs"/>
              </a:defRPr>
            </a:lvl8pPr>
            <a:lvl9pPr marL="1219078" algn="l" defTabSz="152385" rtl="0">
              <a:defRPr sz="600">
                <a:solidFill>
                  <a:schemeClr val="tx1"/>
                </a:solidFill>
                <a:latin typeface="+mn-lt"/>
                <a:ea typeface="+mn-ea"/>
                <a:cs typeface="+mn-cs"/>
              </a:defRPr>
            </a:lvl9pPr>
          </a:lstStyle>
          <a:p>
            <a:pPr>
              <a:defRPr/>
            </a:pPr>
            <a:r>
              <a:rPr lang="en-US"/>
              <a:t>Welcome</a:t>
            </a:r>
            <a:endParaRPr/>
          </a:p>
        </p:txBody>
      </p:sp>
      <p:pic>
        <p:nvPicPr>
          <p:cNvPr id="1230354115" name="Picture Placeholder 1" descr="Image preview"/>
          <p:cNvPicPr>
            <a:picLocks noGrp="1" noChangeAspect="1"/>
          </p:cNvPicPr>
          <p:nvPr>
            <p:ph type="pic" sz="quarter" idx="12"/>
          </p:nvPr>
        </p:nvPicPr>
        <p:blipFill>
          <a:blip r:embed="rId3"/>
          <a:stretch/>
        </p:blipFill>
        <p:spPr bwMode="auto">
          <a:xfrm>
            <a:off x="0" y="4590"/>
            <a:ext cx="6104404" cy="6858716"/>
          </a:xfrm>
          <a:prstGeom prst="rect">
            <a:avLst/>
          </a:prstGeom>
          <a:solidFill>
            <a:srgbClr val="FFFFFF">
              <a:lumMod val="95000"/>
            </a:srgbClr>
          </a:solidFill>
          <a:ln w="19050">
            <a:noFill/>
          </a:ln>
        </p:spPr>
      </p:pic>
      <p:pic>
        <p:nvPicPr>
          <p:cNvPr id="118654076" name="Picture 2"/>
          <p:cNvPicPr>
            <a:picLocks noChangeAspect="1"/>
          </p:cNvPicPr>
          <p:nvPr/>
        </p:nvPicPr>
        <p:blipFill>
          <a:blip r:embed="rId4" cstate="screen">
            <a:extLst>
              <a:ext uri="{28A0092B-C50C-407E-A947-70E740481C1C}">
                <a14:useLocalDpi xmlns:a14="http://schemas.microsoft.com/office/drawing/2010/main"/>
              </a:ext>
            </a:extLst>
          </a:blip>
          <a:stretch/>
        </p:blipFill>
        <p:spPr bwMode="auto">
          <a:xfrm>
            <a:off x="7026234" y="816273"/>
            <a:ext cx="5888182" cy="890959"/>
          </a:xfrm>
          <a:prstGeom prst="rect">
            <a:avLst/>
          </a:prstGeom>
        </p:spPr>
      </p:pic>
      <p:pic>
        <p:nvPicPr>
          <p:cNvPr id="2" name="Picture 4" descr="A person with a beard&#10;&#10;AI-generated content may be incorrect.">
            <a:extLst>
              <a:ext uri="{FF2B5EF4-FFF2-40B4-BE49-F238E27FC236}">
                <a16:creationId xmlns:a16="http://schemas.microsoft.com/office/drawing/2014/main" id="{3F8BA7A4-A838-8B2B-0AD0-0370CB3C882B}"/>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p:blipFill>
        <p:spPr bwMode="auto">
          <a:xfrm>
            <a:off x="8238826" y="2522220"/>
            <a:ext cx="3292498" cy="328056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05601254" name="Titel 1"/>
          <p:cNvSpPr>
            <a:spLocks noGrp="1"/>
          </p:cNvSpPr>
          <p:nvPr>
            <p:ph type="title"/>
          </p:nvPr>
        </p:nvSpPr>
        <p:spPr bwMode="auto"/>
        <p:txBody>
          <a:bodyPr/>
          <a:lstStyle/>
          <a:p>
            <a:pPr>
              <a:defRPr/>
            </a:pPr>
            <a:endParaRPr lang="en-US"/>
          </a:p>
        </p:txBody>
      </p:sp>
      <p:sp>
        <p:nvSpPr>
          <p:cNvPr id="137444080" name="Textplatzhalter 2"/>
          <p:cNvSpPr>
            <a:spLocks noGrp="1"/>
          </p:cNvSpPr>
          <p:nvPr>
            <p:ph type="body" sz="quarter" idx="16"/>
          </p:nvPr>
        </p:nvSpPr>
        <p:spPr bwMode="auto"/>
        <p:txBody>
          <a:bodyPr/>
          <a:lstStyle/>
          <a:p>
            <a:pPr>
              <a:defRPr/>
            </a:pPr>
            <a:r>
              <a:rPr lang="en-US"/>
              <a:t>Welcome</a:t>
            </a:r>
            <a:endParaRPr/>
          </a:p>
        </p:txBody>
      </p:sp>
      <p:sp>
        <p:nvSpPr>
          <p:cNvPr id="1764963442" name="Inhaltsplatzhalter 3"/>
          <p:cNvSpPr>
            <a:spLocks noGrp="1"/>
          </p:cNvSpPr>
          <p:nvPr>
            <p:ph sz="quarter" idx="12"/>
          </p:nvPr>
        </p:nvSpPr>
        <p:spPr bwMode="auto">
          <a:xfrm>
            <a:off x="5943600" y="1635362"/>
            <a:ext cx="5195455" cy="4689238"/>
          </a:xfrm>
        </p:spPr>
        <p:txBody>
          <a:bodyPr/>
          <a:lstStyle/>
          <a:p>
            <a:pPr marL="0" indent="0" algn="ctr">
              <a:buNone/>
              <a:defRPr/>
            </a:pPr>
            <a:endParaRPr lang="en-US"/>
          </a:p>
          <a:p>
            <a:pPr marL="0" indent="0" algn="ctr">
              <a:buNone/>
              <a:defRPr/>
            </a:pPr>
            <a:endParaRPr lang="en-US"/>
          </a:p>
          <a:p>
            <a:pPr marL="0" indent="0" algn="ctr">
              <a:buNone/>
              <a:defRPr/>
            </a:pPr>
            <a:endParaRPr lang="en-US"/>
          </a:p>
          <a:p>
            <a:pPr marL="0" indent="0" algn="ctr">
              <a:buNone/>
              <a:defRPr/>
            </a:pPr>
            <a:endParaRPr lang="en-US"/>
          </a:p>
          <a:p>
            <a:pPr marL="0" indent="0" algn="ctr">
              <a:buNone/>
              <a:defRPr/>
            </a:pPr>
            <a:r>
              <a:rPr lang="en-US" sz="4800"/>
              <a:t>“</a:t>
            </a:r>
            <a:r>
              <a:rPr lang="en-US" sz="4800" b="1">
                <a:solidFill>
                  <a:schemeClr val="accent1"/>
                </a:solidFill>
              </a:rPr>
              <a:t>Resistance</a:t>
            </a:r>
            <a:r>
              <a:rPr lang="en-US" sz="4800"/>
              <a:t> is</a:t>
            </a:r>
            <a:br>
              <a:rPr lang="en-US" sz="4800"/>
            </a:br>
            <a:r>
              <a:rPr lang="en-US" sz="4800"/>
              <a:t>just </a:t>
            </a:r>
            <a:r>
              <a:rPr lang="en-US" sz="4800" b="1">
                <a:solidFill>
                  <a:schemeClr val="accent1"/>
                </a:solidFill>
              </a:rPr>
              <a:t>fear</a:t>
            </a:r>
            <a:r>
              <a:rPr lang="en-US" sz="4800"/>
              <a:t>.”</a:t>
            </a:r>
            <a:endParaRPr/>
          </a:p>
        </p:txBody>
      </p:sp>
      <p:pic>
        <p:nvPicPr>
          <p:cNvPr id="680907535" name="Grafik 5"/>
          <p:cNvPicPr>
            <a:picLocks noChangeAspect="1"/>
          </p:cNvPicPr>
          <p:nvPr/>
        </p:nvPicPr>
        <p:blipFill>
          <a:blip r:embed="rId3"/>
          <a:stretch/>
        </p:blipFill>
        <p:spPr bwMode="auto">
          <a:xfrm>
            <a:off x="814314" y="1635362"/>
            <a:ext cx="4878096" cy="462915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24147448" name="Titel 1"/>
          <p:cNvSpPr>
            <a:spLocks noGrp="1"/>
          </p:cNvSpPr>
          <p:nvPr>
            <p:ph type="title"/>
          </p:nvPr>
        </p:nvSpPr>
        <p:spPr bwMode="auto"/>
        <p:txBody>
          <a:bodyPr/>
          <a:lstStyle/>
          <a:p>
            <a:pPr>
              <a:defRPr/>
            </a:pPr>
            <a:r>
              <a:rPr lang="en-US" dirty="0"/>
              <a:t>Willingness to Adapt and Survive</a:t>
            </a:r>
            <a:endParaRPr dirty="0"/>
          </a:p>
        </p:txBody>
      </p:sp>
      <p:sp>
        <p:nvSpPr>
          <p:cNvPr id="2042901177" name="Textplatzhalter 2"/>
          <p:cNvSpPr>
            <a:spLocks noGrp="1"/>
          </p:cNvSpPr>
          <p:nvPr>
            <p:ph type="body" sz="quarter" idx="16"/>
          </p:nvPr>
        </p:nvSpPr>
        <p:spPr bwMode="auto"/>
        <p:txBody>
          <a:bodyPr/>
          <a:lstStyle/>
          <a:p>
            <a:pPr>
              <a:defRPr/>
            </a:pPr>
            <a:r>
              <a:rPr lang="en-US"/>
              <a:t>Welcome</a:t>
            </a:r>
            <a:endParaRPr/>
          </a:p>
        </p:txBody>
      </p:sp>
      <p:pic>
        <p:nvPicPr>
          <p:cNvPr id="1585865319" name="Inhaltsplatzhalter 5"/>
          <p:cNvPicPr>
            <a:picLocks noGrp="1" noChangeAspect="1"/>
          </p:cNvPicPr>
          <p:nvPr>
            <p:ph sz="quarter" idx="12"/>
          </p:nvPr>
        </p:nvPicPr>
        <p:blipFill>
          <a:blip r:embed="rId3" cstate="screen">
            <a:extLst>
              <a:ext uri="{28A0092B-C50C-407E-A947-70E740481C1C}">
                <a14:useLocalDpi xmlns:a14="http://schemas.microsoft.com/office/drawing/2010/main"/>
              </a:ext>
            </a:extLst>
          </a:blip>
          <a:stretch/>
        </p:blipFill>
        <p:spPr bwMode="auto">
          <a:xfrm>
            <a:off x="560439" y="1635125"/>
            <a:ext cx="8189912" cy="4689475"/>
          </a:xfrm>
        </p:spPr>
      </p:pic>
      <p:sp>
        <p:nvSpPr>
          <p:cNvPr id="1639292375" name="Textfeld 3"/>
          <p:cNvSpPr txBox="1"/>
          <p:nvPr/>
        </p:nvSpPr>
        <p:spPr bwMode="auto">
          <a:xfrm>
            <a:off x="1049021" y="1746261"/>
            <a:ext cx="5121986" cy="1754326"/>
          </a:xfrm>
          <a:prstGeom prst="rect">
            <a:avLst/>
          </a:prstGeom>
          <a:noFill/>
        </p:spPr>
        <p:txBody>
          <a:bodyPr wrap="square" rtlCol="0">
            <a:spAutoFit/>
          </a:bodyPr>
          <a:lstStyle/>
          <a:p>
            <a:pPr algn="ctr">
              <a:defRPr/>
            </a:pPr>
            <a:r>
              <a:rPr lang="en-US" sz="5400" dirty="0">
                <a:solidFill>
                  <a:schemeClr val="tx1">
                    <a:lumMod val="50000"/>
                    <a:lumOff val="50000"/>
                  </a:schemeClr>
                </a:solidFill>
                <a:latin typeface="Comforter Brush"/>
              </a:rPr>
              <a:t>“The willingness to learn,</a:t>
            </a:r>
            <a:br>
              <a:rPr lang="en-US" sz="5400" dirty="0">
                <a:solidFill>
                  <a:schemeClr val="tx1">
                    <a:lumMod val="50000"/>
                    <a:lumOff val="50000"/>
                  </a:schemeClr>
                </a:solidFill>
                <a:latin typeface="Comforter Brush"/>
              </a:rPr>
            </a:br>
            <a:r>
              <a:rPr lang="en-US" sz="5400" dirty="0">
                <a:solidFill>
                  <a:schemeClr val="tx1">
                    <a:lumMod val="50000"/>
                    <a:lumOff val="50000"/>
                  </a:schemeClr>
                </a:solidFill>
                <a:latin typeface="Comforter Brush"/>
              </a:rPr>
              <a:t>is called intelligence.”</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pic>
        <p:nvPicPr>
          <p:cNvPr id="1795481804" name="Grafik 11"/>
          <p:cNvPicPr>
            <a:picLocks noChangeAspect="1"/>
          </p:cNvPicPr>
          <p:nvPr/>
        </p:nvPicPr>
        <p:blipFill>
          <a:blip r:embed="rId3">
            <a:alphaModFix amt="35000"/>
          </a:blip>
          <a:stretch/>
        </p:blipFill>
        <p:spPr bwMode="auto">
          <a:xfrm>
            <a:off x="2301586" y="271069"/>
            <a:ext cx="7528214" cy="6265416"/>
          </a:xfrm>
          <a:prstGeom prst="rect">
            <a:avLst/>
          </a:prstGeom>
        </p:spPr>
      </p:pic>
      <p:sp>
        <p:nvSpPr>
          <p:cNvPr id="865959216" name="Titel 4"/>
          <p:cNvSpPr>
            <a:spLocks noGrp="1"/>
          </p:cNvSpPr>
          <p:nvPr>
            <p:ph type="title"/>
          </p:nvPr>
        </p:nvSpPr>
        <p:spPr bwMode="auto"/>
        <p:txBody>
          <a:bodyPr/>
          <a:lstStyle/>
          <a:p>
            <a:pPr>
              <a:defRPr/>
            </a:pPr>
            <a:endParaRPr lang="en-US"/>
          </a:p>
        </p:txBody>
      </p:sp>
      <p:sp>
        <p:nvSpPr>
          <p:cNvPr id="1086892322" name="Textplatzhalter 6"/>
          <p:cNvSpPr>
            <a:spLocks noGrp="1"/>
          </p:cNvSpPr>
          <p:nvPr>
            <p:ph type="body" sz="quarter" idx="16"/>
          </p:nvPr>
        </p:nvSpPr>
        <p:spPr bwMode="auto"/>
        <p:txBody>
          <a:bodyPr/>
          <a:lstStyle/>
          <a:p>
            <a:pPr>
              <a:defRPr/>
            </a:pPr>
            <a:r>
              <a:rPr lang="en-US"/>
              <a:t>Welcome</a:t>
            </a:r>
            <a:endParaRPr lang="de-DE"/>
          </a:p>
        </p:txBody>
      </p:sp>
      <p:sp>
        <p:nvSpPr>
          <p:cNvPr id="539598319" name="Inhaltsplatzhalter 5"/>
          <p:cNvSpPr>
            <a:spLocks noGrp="1"/>
          </p:cNvSpPr>
          <p:nvPr>
            <p:ph sz="quarter" idx="12"/>
          </p:nvPr>
        </p:nvSpPr>
        <p:spPr bwMode="auto"/>
        <p:txBody>
          <a:bodyPr>
            <a:normAutofit/>
          </a:bodyPr>
          <a:lstStyle/>
          <a:p>
            <a:pPr marL="0" indent="0" algn="ctr">
              <a:buNone/>
              <a:defRPr/>
            </a:pPr>
            <a:endParaRPr lang="en-US" sz="1400"/>
          </a:p>
          <a:p>
            <a:pPr marL="0" indent="0" algn="ctr">
              <a:buNone/>
              <a:defRPr/>
            </a:pPr>
            <a:endParaRPr lang="en-US" sz="1400"/>
          </a:p>
          <a:p>
            <a:pPr marL="0" indent="0" algn="ctr">
              <a:buNone/>
              <a:defRPr/>
            </a:pPr>
            <a:endParaRPr lang="en-US" sz="1400"/>
          </a:p>
          <a:p>
            <a:pPr marL="0" indent="0" algn="ctr">
              <a:buNone/>
              <a:defRPr/>
            </a:pPr>
            <a:r>
              <a:rPr lang="en-US" sz="4000"/>
              <a:t>“</a:t>
            </a:r>
            <a:r>
              <a:rPr lang="en-US" sz="6000" b="1">
                <a:solidFill>
                  <a:schemeClr val="accent1"/>
                </a:solidFill>
              </a:rPr>
              <a:t>Culture</a:t>
            </a:r>
            <a:r>
              <a:rPr lang="en-US" sz="4000"/>
              <a:t> is the set of </a:t>
            </a:r>
            <a:r>
              <a:rPr lang="en-US" sz="4000" b="1">
                <a:solidFill>
                  <a:schemeClr val="accent1"/>
                </a:solidFill>
              </a:rPr>
              <a:t>implicit shared tools </a:t>
            </a:r>
            <a:r>
              <a:rPr lang="en-US" sz="4000"/>
              <a:t>and patterns for dealing with </a:t>
            </a:r>
            <a:r>
              <a:rPr lang="en-US" sz="4000" b="1">
                <a:solidFill>
                  <a:schemeClr val="accent1"/>
                </a:solidFill>
              </a:rPr>
              <a:t>emotional </a:t>
            </a:r>
            <a:r>
              <a:rPr lang="en-US" sz="6000" b="1">
                <a:solidFill>
                  <a:schemeClr val="accent1"/>
                </a:solidFill>
              </a:rPr>
              <a:t>uncertainty</a:t>
            </a:r>
            <a:r>
              <a:rPr lang="en-US" sz="4000"/>
              <a: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15769667" name="Titel 1"/>
          <p:cNvSpPr>
            <a:spLocks noGrp="1"/>
          </p:cNvSpPr>
          <p:nvPr>
            <p:ph type="title"/>
          </p:nvPr>
        </p:nvSpPr>
        <p:spPr bwMode="auto"/>
        <p:txBody>
          <a:bodyPr/>
          <a:lstStyle/>
          <a:p>
            <a:pPr>
              <a:defRPr/>
            </a:pPr>
            <a:endParaRPr lang="en-US"/>
          </a:p>
        </p:txBody>
      </p:sp>
      <p:sp>
        <p:nvSpPr>
          <p:cNvPr id="430593247" name="Textplatzhalter 2"/>
          <p:cNvSpPr>
            <a:spLocks noGrp="1"/>
          </p:cNvSpPr>
          <p:nvPr>
            <p:ph type="body" sz="quarter" idx="16"/>
          </p:nvPr>
        </p:nvSpPr>
        <p:spPr bwMode="auto"/>
        <p:txBody>
          <a:bodyPr/>
          <a:lstStyle/>
          <a:p>
            <a:pPr>
              <a:defRPr/>
            </a:pPr>
            <a:r>
              <a:rPr lang="en-US"/>
              <a:t>Welcome</a:t>
            </a:r>
            <a:endParaRPr/>
          </a:p>
        </p:txBody>
      </p:sp>
      <p:sp>
        <p:nvSpPr>
          <p:cNvPr id="469795184" name="Inhaltsplatzhalter 3"/>
          <p:cNvSpPr>
            <a:spLocks noGrp="1"/>
          </p:cNvSpPr>
          <p:nvPr>
            <p:ph sz="quarter" idx="12"/>
          </p:nvPr>
        </p:nvSpPr>
        <p:spPr bwMode="auto"/>
        <p:txBody>
          <a:bodyPr/>
          <a:lstStyle/>
          <a:p>
            <a:pPr marL="0" indent="0" algn="ctr">
              <a:buNone/>
              <a:defRPr/>
            </a:pPr>
            <a:endParaRPr lang="en-US"/>
          </a:p>
          <a:p>
            <a:pPr marL="0" indent="0" algn="ctr">
              <a:buNone/>
              <a:defRPr/>
            </a:pPr>
            <a:endParaRPr lang="en-US"/>
          </a:p>
          <a:p>
            <a:pPr marL="0" indent="0" algn="ctr">
              <a:buNone/>
              <a:defRPr/>
            </a:pPr>
            <a:endParaRPr lang="en-US"/>
          </a:p>
          <a:p>
            <a:pPr marL="0" indent="0" algn="ctr">
              <a:buNone/>
              <a:defRPr/>
            </a:pPr>
            <a:r>
              <a:rPr lang="en-US" sz="5400"/>
              <a:t>So what is </a:t>
            </a:r>
            <a:r>
              <a:rPr lang="en-US" sz="5400" b="1">
                <a:solidFill>
                  <a:schemeClr val="accent1"/>
                </a:solidFill>
              </a:rPr>
              <a:t>fear</a:t>
            </a:r>
            <a:r>
              <a:rPr lang="en-US" sz="5400"/>
              <a:t>?</a:t>
            </a:r>
            <a:endParaRPr/>
          </a:p>
          <a:p>
            <a:pPr marL="0" indent="0" algn="ctr">
              <a:buNone/>
              <a:defRPr/>
            </a:pPr>
            <a:r>
              <a:rPr lang="en-US" sz="5400"/>
              <a:t>And how to be </a:t>
            </a:r>
            <a:r>
              <a:rPr lang="en-US" sz="5400" b="1">
                <a:solidFill>
                  <a:schemeClr val="accent2"/>
                </a:solidFill>
              </a:rPr>
              <a:t>smart</a:t>
            </a:r>
            <a:r>
              <a:rPr lang="en-US" sz="5400"/>
              <a: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0638805" name="Titel 3"/>
          <p:cNvSpPr>
            <a:spLocks noGrp="1"/>
          </p:cNvSpPr>
          <p:nvPr>
            <p:ph type="title"/>
          </p:nvPr>
        </p:nvSpPr>
        <p:spPr bwMode="auto"/>
        <p:txBody>
          <a:bodyPr>
            <a:normAutofit/>
          </a:bodyPr>
          <a:lstStyle/>
          <a:p>
            <a:pPr>
              <a:defRPr/>
            </a:pPr>
            <a:r>
              <a:rPr lang="de-DE"/>
              <a:t>Meet your Brain :)</a:t>
            </a:r>
            <a:endParaRPr/>
          </a:p>
        </p:txBody>
      </p:sp>
      <p:sp>
        <p:nvSpPr>
          <p:cNvPr id="1726875027" name="Textplatzhalter 2"/>
          <p:cNvSpPr>
            <a:spLocks noGrp="1"/>
          </p:cNvSpPr>
          <p:nvPr>
            <p:ph type="body" sz="quarter" idx="16"/>
          </p:nvPr>
        </p:nvSpPr>
        <p:spPr bwMode="auto"/>
        <p:txBody>
          <a:bodyPr>
            <a:normAutofit/>
          </a:bodyPr>
          <a:lstStyle/>
          <a:p>
            <a:pPr>
              <a:defRPr/>
            </a:pPr>
            <a:r>
              <a:rPr lang="en-US"/>
              <a:t>Welcome</a:t>
            </a:r>
            <a:endParaRPr lang="de-DE"/>
          </a:p>
        </p:txBody>
      </p:sp>
      <p:sp>
        <p:nvSpPr>
          <p:cNvPr id="962202811" name="Inhaltsplatzhalter 1"/>
          <p:cNvSpPr>
            <a:spLocks noGrp="1"/>
          </p:cNvSpPr>
          <p:nvPr>
            <p:ph sz="quarter" idx="12"/>
          </p:nvPr>
        </p:nvSpPr>
        <p:spPr bwMode="auto"/>
        <p:txBody>
          <a:bodyPr/>
          <a:lstStyle/>
          <a:p>
            <a:pPr>
              <a:defRPr/>
            </a:pPr>
            <a:endParaRPr lang="en-US"/>
          </a:p>
        </p:txBody>
      </p:sp>
      <p:pic>
        <p:nvPicPr>
          <p:cNvPr id="1271487232" name="Grafik 7"/>
          <p:cNvPicPr>
            <a:picLocks noChangeAspect="1"/>
          </p:cNvPicPr>
          <p:nvPr/>
        </p:nvPicPr>
        <p:blipFill>
          <a:blip r:embed="rId3"/>
          <a:stretch/>
        </p:blipFill>
        <p:spPr bwMode="auto">
          <a:xfrm>
            <a:off x="3533573" y="923640"/>
            <a:ext cx="4434635" cy="593436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4828022" name="Titel 1"/>
          <p:cNvSpPr>
            <a:spLocks noGrp="1"/>
          </p:cNvSpPr>
          <p:nvPr>
            <p:ph type="title"/>
          </p:nvPr>
        </p:nvSpPr>
        <p:spPr bwMode="auto"/>
        <p:txBody>
          <a:bodyPr/>
          <a:lstStyle/>
          <a:p>
            <a:pPr>
              <a:defRPr/>
            </a:pPr>
            <a:endParaRPr lang="en-US"/>
          </a:p>
        </p:txBody>
      </p:sp>
      <p:sp>
        <p:nvSpPr>
          <p:cNvPr id="1492872707" name="Textplatzhalter 2"/>
          <p:cNvSpPr>
            <a:spLocks noGrp="1"/>
          </p:cNvSpPr>
          <p:nvPr>
            <p:ph type="body" sz="quarter" idx="16"/>
          </p:nvPr>
        </p:nvSpPr>
        <p:spPr bwMode="auto"/>
        <p:txBody>
          <a:bodyPr/>
          <a:lstStyle/>
          <a:p>
            <a:pPr>
              <a:defRPr/>
            </a:pPr>
            <a:r>
              <a:rPr lang="en-US"/>
              <a:t>Welcome</a:t>
            </a:r>
            <a:endParaRPr/>
          </a:p>
        </p:txBody>
      </p:sp>
      <p:sp>
        <p:nvSpPr>
          <p:cNvPr id="832214481" name="Inhaltsplatzhalter 3"/>
          <p:cNvSpPr>
            <a:spLocks noGrp="1"/>
          </p:cNvSpPr>
          <p:nvPr>
            <p:ph sz="quarter" idx="12"/>
          </p:nvPr>
        </p:nvSpPr>
        <p:spPr bwMode="auto">
          <a:xfrm>
            <a:off x="803276" y="1635362"/>
            <a:ext cx="7587384" cy="4689238"/>
          </a:xfrm>
        </p:spPr>
        <p:txBody>
          <a:bodyPr/>
          <a:lstStyle/>
          <a:p>
            <a:pPr marL="0" indent="0" algn="ctr">
              <a:buNone/>
              <a:defRPr/>
            </a:pPr>
            <a:endParaRPr lang="en-US"/>
          </a:p>
          <a:p>
            <a:pPr marL="0" indent="0" algn="ctr">
              <a:buNone/>
              <a:defRPr/>
            </a:pPr>
            <a:endParaRPr lang="en-US" sz="2800"/>
          </a:p>
          <a:p>
            <a:pPr marL="0" indent="0" algn="ctr">
              <a:buNone/>
              <a:defRPr/>
            </a:pPr>
            <a:r>
              <a:rPr lang="en-US" sz="4000" b="1">
                <a:solidFill>
                  <a:schemeClr val="tx1">
                    <a:lumMod val="75000"/>
                    <a:lumOff val="25000"/>
                  </a:schemeClr>
                </a:solidFill>
              </a:rPr>
              <a:t>Modes</a:t>
            </a:r>
            <a:r>
              <a:rPr lang="en-US" sz="2800"/>
              <a:t> of </a:t>
            </a:r>
            <a:r>
              <a:rPr lang="en-US" sz="4000" b="1">
                <a:solidFill>
                  <a:schemeClr val="tx1">
                    <a:lumMod val="75000"/>
                    <a:lumOff val="25000"/>
                  </a:schemeClr>
                </a:solidFill>
              </a:rPr>
              <a:t>Operation</a:t>
            </a:r>
            <a:endParaRPr lang="en-US" sz="2800" b="1">
              <a:solidFill>
                <a:schemeClr val="tx1">
                  <a:lumMod val="75000"/>
                  <a:lumOff val="25000"/>
                </a:schemeClr>
              </a:solidFill>
            </a:endParaRPr>
          </a:p>
          <a:p>
            <a:pPr marL="0" indent="0" algn="ctr">
              <a:buNone/>
              <a:defRPr/>
            </a:pPr>
            <a:r>
              <a:rPr lang="en-US" sz="4400" b="1" i="1">
                <a:solidFill>
                  <a:schemeClr val="accent3"/>
                </a:solidFill>
              </a:rPr>
              <a:t>survival</a:t>
            </a:r>
            <a:endParaRPr/>
          </a:p>
          <a:p>
            <a:pPr marL="0" indent="0" algn="ctr">
              <a:buNone/>
              <a:defRPr/>
            </a:pPr>
            <a:r>
              <a:rPr lang="en-US" sz="4400" b="1" i="1">
                <a:solidFill>
                  <a:schemeClr val="accent1"/>
                </a:solidFill>
              </a:rPr>
              <a:t>functioning</a:t>
            </a:r>
            <a:endParaRPr/>
          </a:p>
          <a:p>
            <a:pPr marL="0" indent="0" algn="ctr">
              <a:buNone/>
              <a:defRPr/>
            </a:pPr>
            <a:r>
              <a:rPr lang="en-US" sz="4400" b="1" i="1">
                <a:solidFill>
                  <a:schemeClr val="accent2"/>
                </a:solidFill>
              </a:rPr>
              <a:t>living</a:t>
            </a:r>
            <a:endParaRPr/>
          </a:p>
        </p:txBody>
      </p:sp>
      <p:pic>
        <p:nvPicPr>
          <p:cNvPr id="1945710385" name="Grafik 4"/>
          <p:cNvPicPr>
            <a:picLocks noChangeAspect="1"/>
          </p:cNvPicPr>
          <p:nvPr/>
        </p:nvPicPr>
        <p:blipFill>
          <a:blip r:embed="rId3"/>
          <a:stretch/>
        </p:blipFill>
        <p:spPr bwMode="auto">
          <a:xfrm>
            <a:off x="8453005" y="1515653"/>
            <a:ext cx="3593635" cy="480894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22503860" name="Titel 3"/>
          <p:cNvSpPr>
            <a:spLocks noGrp="1"/>
          </p:cNvSpPr>
          <p:nvPr>
            <p:ph type="title"/>
          </p:nvPr>
        </p:nvSpPr>
        <p:spPr bwMode="auto">
          <a:xfrm>
            <a:off x="814314" y="803024"/>
            <a:ext cx="10898260" cy="621682"/>
          </a:xfrm>
        </p:spPr>
        <p:txBody>
          <a:bodyPr>
            <a:normAutofit/>
          </a:bodyPr>
          <a:lstStyle/>
          <a:p>
            <a:pPr>
              <a:defRPr/>
            </a:pPr>
            <a:r>
              <a:rPr lang="en-US"/>
              <a:t>Some interesting marker for fear mode</a:t>
            </a:r>
            <a:endParaRPr/>
          </a:p>
        </p:txBody>
      </p:sp>
      <p:sp>
        <p:nvSpPr>
          <p:cNvPr id="2080883307" name="Textplatzhalter 2"/>
          <p:cNvSpPr>
            <a:spLocks noGrp="1"/>
          </p:cNvSpPr>
          <p:nvPr>
            <p:ph type="body" sz="quarter" idx="16"/>
          </p:nvPr>
        </p:nvSpPr>
        <p:spPr bwMode="auto">
          <a:xfrm>
            <a:off x="814314" y="200026"/>
            <a:ext cx="8253486" cy="456824"/>
          </a:xfrm>
        </p:spPr>
        <p:txBody>
          <a:bodyPr>
            <a:normAutofit/>
          </a:bodyPr>
          <a:lstStyle/>
          <a:p>
            <a:pPr>
              <a:defRPr/>
            </a:pPr>
            <a:r>
              <a:rPr lang="en-US"/>
              <a:t>Welcome</a:t>
            </a:r>
            <a:endParaRPr lang="de-DE"/>
          </a:p>
        </p:txBody>
      </p:sp>
      <p:sp>
        <p:nvSpPr>
          <p:cNvPr id="1891054789" name="Inhaltsplatzhalter 1"/>
          <p:cNvSpPr>
            <a:spLocks noGrp="1"/>
          </p:cNvSpPr>
          <p:nvPr>
            <p:ph sz="quarter" idx="12"/>
          </p:nvPr>
        </p:nvSpPr>
        <p:spPr bwMode="auto">
          <a:xfrm>
            <a:off x="803276" y="1635362"/>
            <a:ext cx="4735080" cy="4689238"/>
          </a:xfrm>
        </p:spPr>
        <p:txBody>
          <a:bodyPr/>
          <a:lstStyle/>
          <a:p>
            <a:pPr>
              <a:defRPr/>
            </a:pPr>
            <a:r>
              <a:rPr lang="en-US" b="1" dirty="0">
                <a:solidFill>
                  <a:schemeClr val="accent1"/>
                </a:solidFill>
              </a:rPr>
              <a:t>Fear-Mode</a:t>
            </a:r>
            <a:r>
              <a:rPr lang="en-US" dirty="0"/>
              <a:t> vs </a:t>
            </a:r>
            <a:r>
              <a:rPr lang="en-US" b="1" dirty="0">
                <a:solidFill>
                  <a:schemeClr val="accent1"/>
                </a:solidFill>
              </a:rPr>
              <a:t>Fear-Moment</a:t>
            </a:r>
            <a:endParaRPr dirty="0"/>
          </a:p>
          <a:p>
            <a:pPr>
              <a:defRPr/>
            </a:pPr>
            <a:endParaRPr lang="en-US" dirty="0"/>
          </a:p>
          <a:p>
            <a:pPr>
              <a:defRPr/>
            </a:pPr>
            <a:r>
              <a:rPr lang="en-US" dirty="0"/>
              <a:t>Fear can be a permanent state</a:t>
            </a:r>
            <a:endParaRPr dirty="0"/>
          </a:p>
          <a:p>
            <a:pPr lvl="1">
              <a:defRPr/>
            </a:pPr>
            <a:r>
              <a:rPr lang="en-US" dirty="0"/>
              <a:t>survival mode</a:t>
            </a:r>
            <a:endParaRPr dirty="0"/>
          </a:p>
          <a:p>
            <a:pPr lvl="1">
              <a:defRPr/>
            </a:pPr>
            <a:r>
              <a:rPr lang="de-DE" b="1" dirty="0">
                <a:solidFill>
                  <a:schemeClr val="accent1"/>
                </a:solidFill>
              </a:rPr>
              <a:t>rat </a:t>
            </a:r>
            <a:r>
              <a:rPr lang="de-DE" b="1" dirty="0" err="1">
                <a:solidFill>
                  <a:schemeClr val="accent1"/>
                </a:solidFill>
              </a:rPr>
              <a:t>race</a:t>
            </a:r>
            <a:endParaRPr dirty="0"/>
          </a:p>
          <a:p>
            <a:pPr lvl="1">
              <a:defRPr/>
            </a:pPr>
            <a:r>
              <a:rPr lang="en-US" dirty="0"/>
              <a:t>autopilot</a:t>
            </a:r>
            <a:endParaRPr dirty="0"/>
          </a:p>
          <a:p>
            <a:pPr lvl="1">
              <a:defRPr/>
            </a:pPr>
            <a:endParaRPr lang="en-US" dirty="0"/>
          </a:p>
          <a:p>
            <a:pPr>
              <a:defRPr/>
            </a:pPr>
            <a:r>
              <a:rPr lang="en-US" dirty="0"/>
              <a:t>Often we find “fawn” mechanisms for</a:t>
            </a:r>
            <a:br>
              <a:rPr lang="en-US" dirty="0"/>
            </a:br>
            <a:r>
              <a:rPr lang="en-US" dirty="0"/>
              <a:t>the underlying fight, flight, freeze</a:t>
            </a:r>
            <a:endParaRPr dirty="0"/>
          </a:p>
          <a:p>
            <a:pPr lvl="1">
              <a:defRPr/>
            </a:pPr>
            <a:r>
              <a:rPr lang="en-US" dirty="0"/>
              <a:t>“fawn” is just social accepted disguise</a:t>
            </a:r>
            <a:endParaRPr dirty="0"/>
          </a:p>
        </p:txBody>
      </p:sp>
      <p:pic>
        <p:nvPicPr>
          <p:cNvPr id="832337778" name="Grafik 6"/>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5732612" y="832968"/>
            <a:ext cx="6176873" cy="586737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04262160" name="Titel 4"/>
          <p:cNvSpPr>
            <a:spLocks noGrp="1"/>
          </p:cNvSpPr>
          <p:nvPr>
            <p:ph type="title"/>
          </p:nvPr>
        </p:nvSpPr>
        <p:spPr bwMode="auto"/>
        <p:txBody>
          <a:bodyPr/>
          <a:lstStyle/>
          <a:p>
            <a:pPr>
              <a:defRPr/>
            </a:pPr>
            <a:r>
              <a:rPr lang="en-US"/>
              <a:t>Agenda</a:t>
            </a:r>
            <a:endParaRPr/>
          </a:p>
        </p:txBody>
      </p:sp>
      <p:sp>
        <p:nvSpPr>
          <p:cNvPr id="1642675894" name="Inhaltsplatzhalter 5"/>
          <p:cNvSpPr>
            <a:spLocks noGrp="1"/>
          </p:cNvSpPr>
          <p:nvPr>
            <p:ph sz="quarter" idx="12"/>
          </p:nvPr>
        </p:nvSpPr>
        <p:spPr bwMode="auto"/>
        <p:txBody>
          <a:bodyPr/>
          <a:lstStyle/>
          <a:p>
            <a:pPr>
              <a:defRPr/>
            </a:pPr>
            <a:r>
              <a:rPr lang="en-US"/>
              <a:t>Fear &gt; Forecast &gt; Future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51643621" name="Titel 4"/>
          <p:cNvSpPr>
            <a:spLocks noGrp="1"/>
          </p:cNvSpPr>
          <p:nvPr>
            <p:ph type="title"/>
          </p:nvPr>
        </p:nvSpPr>
        <p:spPr bwMode="auto"/>
        <p:txBody>
          <a:bodyPr/>
          <a:lstStyle/>
          <a:p>
            <a:pPr>
              <a:defRPr/>
            </a:pPr>
            <a:r>
              <a:rPr lang="en-US"/>
              <a:t>Agenda</a:t>
            </a:r>
            <a:endParaRPr/>
          </a:p>
        </p:txBody>
      </p:sp>
      <p:sp>
        <p:nvSpPr>
          <p:cNvPr id="1938237050" name="Inhaltsplatzhalter 5"/>
          <p:cNvSpPr>
            <a:spLocks noGrp="1"/>
          </p:cNvSpPr>
          <p:nvPr>
            <p:ph sz="quarter" idx="12"/>
          </p:nvPr>
        </p:nvSpPr>
        <p:spPr bwMode="auto"/>
        <p:txBody>
          <a:bodyPr/>
          <a:lstStyle/>
          <a:p>
            <a:pPr>
              <a:defRPr/>
            </a:pPr>
            <a:r>
              <a:rPr lang="en-US" b="1">
                <a:solidFill>
                  <a:schemeClr val="accent1"/>
                </a:solidFill>
              </a:rPr>
              <a:t>Fear</a:t>
            </a:r>
            <a:r>
              <a:rPr lang="en-US"/>
              <a:t> &gt; Forecast &gt; Future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20356847" name="Titel 4"/>
          <p:cNvSpPr>
            <a:spLocks noGrp="1"/>
          </p:cNvSpPr>
          <p:nvPr>
            <p:ph type="title"/>
          </p:nvPr>
        </p:nvSpPr>
        <p:spPr bwMode="auto"/>
        <p:txBody>
          <a:bodyPr/>
          <a:lstStyle/>
          <a:p>
            <a:pPr>
              <a:defRPr/>
            </a:pPr>
            <a:r>
              <a:rPr lang="en-US"/>
              <a:t>Waves of layoffs already before AI</a:t>
            </a:r>
            <a:endParaRPr/>
          </a:p>
        </p:txBody>
      </p:sp>
      <p:sp>
        <p:nvSpPr>
          <p:cNvPr id="1305995211" name="Textplatzhalter 6"/>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sp>
        <p:nvSpPr>
          <p:cNvPr id="1793318264" name="Inhaltsplatzhalter 5"/>
          <p:cNvSpPr>
            <a:spLocks noGrp="1"/>
          </p:cNvSpPr>
          <p:nvPr>
            <p:ph sz="quarter" idx="12"/>
          </p:nvPr>
        </p:nvSpPr>
        <p:spPr bwMode="auto">
          <a:xfrm>
            <a:off x="803276" y="1635362"/>
            <a:ext cx="7135380" cy="4689238"/>
          </a:xfrm>
        </p:spPr>
        <p:txBody>
          <a:bodyPr/>
          <a:lstStyle/>
          <a:p>
            <a:pPr>
              <a:defRPr/>
            </a:pPr>
            <a:r>
              <a:rPr lang="en-US"/>
              <a:t>The first thing is that people have always been—and continue to be—laid off to improve the numbers</a:t>
            </a:r>
            <a:endParaRPr/>
          </a:p>
          <a:p>
            <a:pPr>
              <a:defRPr/>
            </a:pPr>
            <a:r>
              <a:rPr lang="en-US"/>
              <a:t>The priorities are clear and won’t change</a:t>
            </a:r>
            <a:endParaRPr/>
          </a:p>
          <a:p>
            <a:pPr marL="0" indent="0" algn="ctr">
              <a:buNone/>
              <a:defRPr/>
            </a:pPr>
            <a:r>
              <a:rPr lang="en-US" sz="4000" b="1">
                <a:solidFill>
                  <a:schemeClr val="accent1"/>
                </a:solidFill>
              </a:rPr>
              <a:t>Costs</a:t>
            </a:r>
            <a:r>
              <a:rPr lang="en-US" sz="4000"/>
              <a:t> before </a:t>
            </a:r>
            <a:r>
              <a:rPr lang="en-US" sz="4000" b="1">
                <a:solidFill>
                  <a:schemeClr val="accent2"/>
                </a:solidFill>
              </a:rPr>
              <a:t>People</a:t>
            </a:r>
            <a:endParaRPr/>
          </a:p>
          <a:p>
            <a:pPr>
              <a:defRPr/>
            </a:pPr>
            <a:r>
              <a:rPr lang="en-US"/>
              <a:t>Even politicians view the people merely as a labor force and no longer as a social community</a:t>
            </a:r>
            <a:endParaRPr/>
          </a:p>
        </p:txBody>
      </p:sp>
      <p:pic>
        <p:nvPicPr>
          <p:cNvPr id="158593998" name="Grafik 2"/>
          <p:cNvPicPr>
            <a:picLocks noChangeAspect="1"/>
          </p:cNvPicPr>
          <p:nvPr/>
        </p:nvPicPr>
        <p:blipFill>
          <a:blip r:embed="rId3"/>
          <a:stretch/>
        </p:blipFill>
        <p:spPr bwMode="auto">
          <a:xfrm>
            <a:off x="8276360" y="1031624"/>
            <a:ext cx="2723750" cy="553261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094606587" name="Titel 5"/>
          <p:cNvSpPr>
            <a:spLocks noGrp="1"/>
          </p:cNvSpPr>
          <p:nvPr>
            <p:ph type="title"/>
          </p:nvPr>
        </p:nvSpPr>
        <p:spPr bwMode="auto">
          <a:xfrm>
            <a:off x="814314" y="803024"/>
            <a:ext cx="10898260" cy="621682"/>
          </a:xfrm>
        </p:spPr>
        <p:txBody>
          <a:bodyPr/>
          <a:lstStyle/>
          <a:p>
            <a:pPr>
              <a:defRPr/>
            </a:pPr>
            <a:r>
              <a:rPr lang="en-US"/>
              <a:t>Welcome von Bhaskar (NVIDIA CI)</a:t>
            </a:r>
            <a:endParaRPr/>
          </a:p>
        </p:txBody>
      </p:sp>
      <p:sp>
        <p:nvSpPr>
          <p:cNvPr id="1133498015" name="Textplatzhalter 3"/>
          <p:cNvSpPr>
            <a:spLocks noGrp="1"/>
          </p:cNvSpPr>
          <p:nvPr>
            <p:ph type="body" sz="quarter" idx="16"/>
          </p:nvPr>
        </p:nvSpPr>
        <p:spPr bwMode="auto"/>
        <p:txBody>
          <a:bodyPr/>
          <a:lstStyle/>
          <a:p>
            <a:pPr>
              <a:defRPr/>
            </a:pPr>
            <a:r>
              <a:rPr lang="en-US"/>
              <a:t>Welcome</a:t>
            </a:r>
            <a:endParaRPr/>
          </a:p>
        </p:txBody>
      </p:sp>
      <p:sp>
        <p:nvSpPr>
          <p:cNvPr id="478462859" name="Inhaltsplatzhalter 6"/>
          <p:cNvSpPr>
            <a:spLocks noGrp="1"/>
          </p:cNvSpPr>
          <p:nvPr>
            <p:ph sz="quarter" idx="12"/>
          </p:nvPr>
        </p:nvSpPr>
        <p:spPr bwMode="auto">
          <a:xfrm>
            <a:off x="814314" y="1635362"/>
            <a:ext cx="10898260" cy="4689238"/>
          </a:xfrm>
        </p:spPr>
        <p:txBody>
          <a:bodyPr>
            <a:normAutofit lnSpcReduction="10000"/>
          </a:bodyPr>
          <a:lstStyle/>
          <a:p>
            <a:pPr>
              <a:defRPr/>
            </a:pPr>
            <a:r>
              <a:rPr lang="en-US" dirty="0"/>
              <a:t>Good morning, everyone. Welcome to VDA SYS 2026. </a:t>
            </a:r>
            <a:endParaRPr dirty="0"/>
          </a:p>
          <a:p>
            <a:pPr>
              <a:defRPr/>
            </a:pPr>
            <a:r>
              <a:rPr lang="en-US" dirty="0"/>
              <a:t>Look around this room. You are the people who build safety and security into vehicles, ensure high quality of your products. You write the standards, design the processes, run the audits, carry the ASPICE assessments. You are the backbone of automotive quality. And today, Danilo and I want to talk with you — not at you — about something that is reshaping this work from the inside out. </a:t>
            </a:r>
            <a:endParaRPr dirty="0"/>
          </a:p>
          <a:p>
            <a:pPr>
              <a:defRPr/>
            </a:pPr>
            <a:r>
              <a:rPr lang="en-US" dirty="0"/>
              <a:t>I'm Bhaskar Vanamali. I work at NVIDIA at the intersection of automotive systems and AI — and I've spent the better part of two decades thinking about how organizations learn, adapt, and sometimes fail to do either. </a:t>
            </a:r>
            <a:endParaRPr dirty="0"/>
          </a:p>
          <a:p>
            <a:pPr>
              <a:defRPr/>
            </a:pPr>
            <a:endParaRPr lang="en-US" dirty="0"/>
          </a:p>
          <a:p>
            <a:pPr>
              <a:defRPr/>
            </a:pPr>
            <a:r>
              <a:rPr lang="en-US" dirty="0"/>
              <a:t>My late colleague Hans-Jürgen Kugler and I started talking here at the VDA SYS about AI 10 years ago and predicted that it would change the way we are working.</a:t>
            </a:r>
          </a:p>
          <a:p>
            <a:pPr>
              <a:defRPr/>
            </a:pPr>
            <a:r>
              <a:rPr lang="en-US" dirty="0"/>
              <a:t>As a result, together with colleagues I designed the draft for MLE-processes you see in ASPICE nowadays.</a:t>
            </a:r>
          </a:p>
          <a:p>
            <a:pPr>
              <a:defRPr/>
            </a:pPr>
            <a:r>
              <a:rPr lang="en-US" dirty="0"/>
              <a:t>We also had series of talks on organizational culture and other topics. All that plays into today’s keynote.</a:t>
            </a:r>
          </a:p>
          <a:p>
            <a:pPr>
              <a:defRPr/>
            </a:pPr>
            <a:r>
              <a:rPr lang="en-US" dirty="0"/>
              <a:t>So, here we are.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95603971" name="Titel 3"/>
          <p:cNvSpPr>
            <a:spLocks noGrp="1"/>
          </p:cNvSpPr>
          <p:nvPr>
            <p:ph type="title"/>
          </p:nvPr>
        </p:nvSpPr>
        <p:spPr bwMode="auto"/>
        <p:txBody>
          <a:bodyPr>
            <a:normAutofit fontScale="90000"/>
          </a:bodyPr>
          <a:lstStyle/>
          <a:p>
            <a:pPr>
              <a:defRPr/>
            </a:pPr>
            <a:r>
              <a:rPr lang="en-US"/>
              <a:t>Current Inner Model in Our Society: “Meaning of Life”</a:t>
            </a:r>
            <a:br>
              <a:rPr lang="en-US"/>
            </a:br>
            <a:endParaRPr lang="en-US"/>
          </a:p>
        </p:txBody>
      </p:sp>
      <p:sp>
        <p:nvSpPr>
          <p:cNvPr id="636272758" name="Textplatzhalter 2"/>
          <p:cNvSpPr>
            <a:spLocks noGrp="1"/>
          </p:cNvSpPr>
          <p:nvPr>
            <p:ph type="body" sz="quarter" idx="16"/>
          </p:nvPr>
        </p:nvSpPr>
        <p:spPr bwMode="auto"/>
        <p:txBody>
          <a:bodyPr>
            <a:normAutofit/>
          </a:bodyPr>
          <a:lstStyle/>
          <a:p>
            <a:pPr>
              <a:defRPr/>
            </a:pPr>
            <a:r>
              <a:rPr lang="en-US" b="1">
                <a:solidFill>
                  <a:schemeClr val="accent1"/>
                </a:solidFill>
              </a:rPr>
              <a:t>Fear</a:t>
            </a:r>
            <a:r>
              <a:rPr lang="en-US"/>
              <a:t> &gt; Forecast &gt; Future</a:t>
            </a:r>
            <a:endParaRPr/>
          </a:p>
        </p:txBody>
      </p:sp>
      <p:pic>
        <p:nvPicPr>
          <p:cNvPr id="1089044081" name="Inhaltsplatzhalter 7"/>
          <p:cNvPicPr>
            <a:picLocks noGrp="1" noChangeAspect="1"/>
          </p:cNvPicPr>
          <p:nvPr>
            <p:ph sz="quarter" idx="12"/>
          </p:nvPr>
        </p:nvPicPr>
        <p:blipFill>
          <a:blip r:embed="rId3">
            <a:extLst>
              <a:ext uri="{96DAC541-7B7A-43D3-8B79-37D633B846F1}">
                <asvg:svgBlip xmlns:asvg="http://schemas.microsoft.com/office/drawing/2016/SVG/main" r:embed="rId4"/>
              </a:ext>
            </a:extLst>
          </a:blip>
          <a:stretch/>
        </p:blipFill>
        <p:spPr bwMode="auto">
          <a:xfrm>
            <a:off x="1993323" y="1635125"/>
            <a:ext cx="8529203" cy="4689475"/>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22634162" name="Titel 1"/>
          <p:cNvSpPr>
            <a:spLocks noGrp="1"/>
          </p:cNvSpPr>
          <p:nvPr>
            <p:ph type="title"/>
          </p:nvPr>
        </p:nvSpPr>
        <p:spPr bwMode="auto"/>
        <p:txBody>
          <a:bodyPr/>
          <a:lstStyle/>
          <a:p>
            <a:pPr>
              <a:defRPr/>
            </a:pPr>
            <a:r>
              <a:rPr lang="en-US"/>
              <a:t>On Top of that the Forecast</a:t>
            </a:r>
            <a:endParaRPr/>
          </a:p>
        </p:txBody>
      </p:sp>
      <p:sp>
        <p:nvSpPr>
          <p:cNvPr id="1707634159" name="Textplatzhalter 2"/>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sp>
        <p:nvSpPr>
          <p:cNvPr id="1129561132" name="Inhaltsplatzhalter 3"/>
          <p:cNvSpPr>
            <a:spLocks noGrp="1"/>
          </p:cNvSpPr>
          <p:nvPr>
            <p:ph sz="quarter" idx="12"/>
          </p:nvPr>
        </p:nvSpPr>
        <p:spPr bwMode="auto">
          <a:xfrm>
            <a:off x="803276" y="1635362"/>
            <a:ext cx="4818206" cy="4689238"/>
          </a:xfrm>
        </p:spPr>
        <p:txBody>
          <a:bodyPr>
            <a:normAutofit/>
          </a:bodyPr>
          <a:lstStyle/>
          <a:p>
            <a:pPr>
              <a:defRPr/>
            </a:pPr>
            <a:r>
              <a:rPr lang="en-US" sz="3600"/>
              <a:t>AI Will Take Over </a:t>
            </a:r>
            <a:r>
              <a:rPr lang="en-US" sz="3600" b="1">
                <a:solidFill>
                  <a:schemeClr val="tx1">
                    <a:lumMod val="65000"/>
                    <a:lumOff val="35000"/>
                  </a:schemeClr>
                </a:solidFill>
              </a:rPr>
              <a:t>80%</a:t>
            </a:r>
            <a:r>
              <a:rPr lang="en-US" sz="3600"/>
              <a:t> of Jobs</a:t>
            </a:r>
            <a:endParaRPr/>
          </a:p>
        </p:txBody>
      </p:sp>
      <p:pic>
        <p:nvPicPr>
          <p:cNvPr id="951652575" name="Grafik 5"/>
          <p:cNvPicPr>
            <a:picLocks noChangeAspect="1"/>
          </p:cNvPicPr>
          <p:nvPr/>
        </p:nvPicPr>
        <p:blipFill>
          <a:blip r:embed="rId3"/>
          <a:stretch/>
        </p:blipFill>
        <p:spPr bwMode="auto">
          <a:xfrm>
            <a:off x="7089413" y="1678132"/>
            <a:ext cx="4300645" cy="447848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12761574" name="Titel 1"/>
          <p:cNvSpPr>
            <a:spLocks noGrp="1"/>
          </p:cNvSpPr>
          <p:nvPr>
            <p:ph type="title"/>
          </p:nvPr>
        </p:nvSpPr>
        <p:spPr bwMode="auto"/>
        <p:txBody>
          <a:bodyPr/>
          <a:lstStyle/>
          <a:p>
            <a:pPr>
              <a:defRPr/>
            </a:pPr>
            <a:r>
              <a:rPr lang="en-US"/>
              <a:t>How AI Is Eroding the Value of C-Level Management</a:t>
            </a:r>
            <a:endParaRPr/>
          </a:p>
        </p:txBody>
      </p:sp>
      <p:sp>
        <p:nvSpPr>
          <p:cNvPr id="701447368" name="Textplatzhalter 2"/>
          <p:cNvSpPr>
            <a:spLocks noGrp="1"/>
          </p:cNvSpPr>
          <p:nvPr>
            <p:ph type="body" sz="quarter" idx="16"/>
          </p:nvPr>
        </p:nvSpPr>
        <p:spPr bwMode="auto"/>
        <p:txBody>
          <a:bodyPr/>
          <a:lstStyle/>
          <a:p>
            <a:pPr>
              <a:defRPr/>
            </a:pPr>
            <a:r>
              <a:rPr lang="en-US" b="1" dirty="0">
                <a:solidFill>
                  <a:schemeClr val="accent1"/>
                </a:solidFill>
              </a:rPr>
              <a:t>Fear</a:t>
            </a:r>
            <a:r>
              <a:rPr lang="en-US" dirty="0"/>
              <a:t> &gt; Forecast &gt; Future</a:t>
            </a:r>
            <a:endParaRPr dirty="0"/>
          </a:p>
        </p:txBody>
      </p:sp>
      <p:sp>
        <p:nvSpPr>
          <p:cNvPr id="968485345" name="Inhaltsplatzhalter 3"/>
          <p:cNvSpPr>
            <a:spLocks noGrp="1"/>
          </p:cNvSpPr>
          <p:nvPr>
            <p:ph sz="quarter" idx="12"/>
          </p:nvPr>
        </p:nvSpPr>
        <p:spPr bwMode="auto"/>
        <p:txBody>
          <a:bodyPr/>
          <a:lstStyle/>
          <a:p>
            <a:pPr>
              <a:defRPr/>
            </a:pPr>
            <a:r>
              <a:rPr lang="en-US"/>
              <a:t>It’s not replacement yet, but until 2027 around 50% of business decision AI supported</a:t>
            </a:r>
            <a:br>
              <a:rPr lang="en-US"/>
            </a:br>
            <a:r>
              <a:rPr lang="en-US"/>
              <a:t>(Human in the Loop)</a:t>
            </a:r>
            <a:endParaRPr/>
          </a:p>
          <a:p>
            <a:pPr lvl="1">
              <a:defRPr/>
            </a:pPr>
            <a:r>
              <a:rPr lang="de-DE" u="sng">
                <a:hlinkClick r:id="rId3"/>
              </a:rPr>
              <a:t>Gartner: Wie KI das C-Level-Management entwertet - Golem.de</a:t>
            </a:r>
            <a:endParaRPr lang="de-DE"/>
          </a:p>
        </p:txBody>
      </p:sp>
      <p:pic>
        <p:nvPicPr>
          <p:cNvPr id="1530374416" name="Grafik 5"/>
          <p:cNvPicPr>
            <a:picLocks noChangeAspect="1"/>
          </p:cNvPicPr>
          <p:nvPr/>
        </p:nvPicPr>
        <p:blipFill>
          <a:blip r:embed="rId4"/>
          <a:stretch/>
        </p:blipFill>
        <p:spPr bwMode="auto">
          <a:xfrm>
            <a:off x="1978092" y="2684353"/>
            <a:ext cx="4474660" cy="3555603"/>
          </a:xfrm>
          <a:prstGeom prst="rect">
            <a:avLst/>
          </a:prstGeom>
          <a:ln>
            <a:noFill/>
          </a:ln>
          <a:effectLst>
            <a:outerShdw blurRad="292100" dist="139700" dir="2700000" algn="tl" rotWithShape="0">
              <a:srgbClr val="333333">
                <a:alpha val="65000"/>
              </a:srgbClr>
            </a:outerShdw>
          </a:effectLst>
        </p:spPr>
      </p:pic>
      <p:pic>
        <p:nvPicPr>
          <p:cNvPr id="599236290" name="Grafik 7"/>
          <p:cNvPicPr>
            <a:picLocks noChangeAspect="1"/>
          </p:cNvPicPr>
          <p:nvPr/>
        </p:nvPicPr>
        <p:blipFill>
          <a:blip r:embed="rId5"/>
          <a:stretch/>
        </p:blipFill>
        <p:spPr bwMode="auto">
          <a:xfrm>
            <a:off x="6826808" y="3545103"/>
            <a:ext cx="4328120" cy="277949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3464246" name="Titel 1"/>
          <p:cNvSpPr>
            <a:spLocks noGrp="1"/>
          </p:cNvSpPr>
          <p:nvPr>
            <p:ph type="title"/>
          </p:nvPr>
        </p:nvSpPr>
        <p:spPr bwMode="auto"/>
        <p:txBody>
          <a:bodyPr/>
          <a:lstStyle/>
          <a:p>
            <a:pPr>
              <a:defRPr/>
            </a:pPr>
            <a:r>
              <a:rPr lang="en-US" dirty="0"/>
              <a:t>The Quiet Takeover … Integration in current Processes</a:t>
            </a:r>
            <a:endParaRPr dirty="0"/>
          </a:p>
        </p:txBody>
      </p:sp>
      <p:sp>
        <p:nvSpPr>
          <p:cNvPr id="1953972754" name="Textplatzhalter 2"/>
          <p:cNvSpPr>
            <a:spLocks noGrp="1"/>
          </p:cNvSpPr>
          <p:nvPr>
            <p:ph type="body" sz="quarter" idx="16"/>
          </p:nvPr>
        </p:nvSpPr>
        <p:spPr bwMode="auto"/>
        <p:txBody>
          <a:bodyPr/>
          <a:lstStyle/>
          <a:p>
            <a:pPr>
              <a:defRPr/>
            </a:pPr>
            <a:r>
              <a:rPr lang="en-US" b="1" dirty="0">
                <a:solidFill>
                  <a:schemeClr val="accent1"/>
                </a:solidFill>
              </a:rPr>
              <a:t>Fear</a:t>
            </a:r>
            <a:r>
              <a:rPr lang="en-US" dirty="0"/>
              <a:t> &gt; Forecast &gt; Future</a:t>
            </a:r>
          </a:p>
        </p:txBody>
      </p:sp>
      <p:sp>
        <p:nvSpPr>
          <p:cNvPr id="1252434792" name="Inhaltsplatzhalter 3"/>
          <p:cNvSpPr>
            <a:spLocks noGrp="1"/>
          </p:cNvSpPr>
          <p:nvPr>
            <p:ph sz="quarter" idx="12"/>
          </p:nvPr>
        </p:nvSpPr>
        <p:spPr bwMode="auto"/>
        <p:txBody>
          <a:bodyPr/>
          <a:lstStyle/>
          <a:p>
            <a:pPr>
              <a:defRPr/>
            </a:pPr>
            <a:r>
              <a:rPr lang="en-US"/>
              <a:t>Systems and software engineering:</a:t>
            </a:r>
            <a:endParaRPr/>
          </a:p>
          <a:p>
            <a:pPr lvl="1">
              <a:defRPr/>
            </a:pPr>
            <a:r>
              <a:rPr lang="en-US"/>
              <a:t>AI tools generate code, draft requirements, produce test cases, and flag inconsistencies in specifications</a:t>
            </a:r>
            <a:endParaRPr/>
          </a:p>
          <a:p>
            <a:pPr lvl="1">
              <a:defRPr/>
            </a:pPr>
            <a:r>
              <a:rPr lang="en-US"/>
              <a:t>What used to take a junior engineer a week now takes an AI an afternoon</a:t>
            </a:r>
            <a:endParaRPr/>
          </a:p>
          <a:p>
            <a:pPr>
              <a:defRPr/>
            </a:pPr>
            <a:endParaRPr lang="en-US"/>
          </a:p>
          <a:p>
            <a:pPr>
              <a:defRPr/>
            </a:pPr>
            <a:r>
              <a:rPr lang="en-US"/>
              <a:t>Quality management and assessment:</a:t>
            </a:r>
            <a:endParaRPr/>
          </a:p>
          <a:p>
            <a:pPr lvl="1">
              <a:defRPr/>
            </a:pPr>
            <a:r>
              <a:rPr lang="en-US"/>
              <a:t>automated documentation, evidence aggregation, compliance checks, and audit preparation are moving from human-hours to compute-minutes</a:t>
            </a:r>
            <a:endParaRPr/>
          </a:p>
          <a:p>
            <a:pPr>
              <a:defRPr/>
            </a:pPr>
            <a:endParaRPr lang="en-US"/>
          </a:p>
          <a:p>
            <a:pPr>
              <a:defRPr/>
            </a:pPr>
            <a:r>
              <a:rPr lang="en-US"/>
              <a:t>Management and staff functions:</a:t>
            </a:r>
            <a:endParaRPr/>
          </a:p>
          <a:p>
            <a:pPr lvl="1">
              <a:defRPr/>
            </a:pPr>
            <a:r>
              <a:rPr lang="en-US"/>
              <a:t>status reporting, risk registers, meeting summaries, stakeholder communication, planning scenarios. These are AI's natural habitat — text-based, rule-adjacent, pattern-driven</a:t>
            </a:r>
            <a:endParaRPr/>
          </a:p>
          <a:p>
            <a:pPr>
              <a:defRPr/>
            </a:pP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09047752" name="Titel 4"/>
          <p:cNvSpPr>
            <a:spLocks noGrp="1"/>
          </p:cNvSpPr>
          <p:nvPr>
            <p:ph type="title"/>
          </p:nvPr>
        </p:nvSpPr>
        <p:spPr bwMode="auto"/>
        <p:txBody>
          <a:bodyPr/>
          <a:lstStyle/>
          <a:p>
            <a:pPr>
              <a:defRPr/>
            </a:pPr>
            <a:r>
              <a:rPr lang="en-US" dirty="0"/>
              <a:t>Update in Worldview</a:t>
            </a:r>
            <a:endParaRPr dirty="0"/>
          </a:p>
        </p:txBody>
      </p:sp>
      <p:sp>
        <p:nvSpPr>
          <p:cNvPr id="2121286198" name="Textplatzhalter 6"/>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sp>
        <p:nvSpPr>
          <p:cNvPr id="1471251978" name="Inhaltsplatzhalter 5"/>
          <p:cNvSpPr>
            <a:spLocks noGrp="1"/>
          </p:cNvSpPr>
          <p:nvPr>
            <p:ph sz="quarter" idx="12"/>
          </p:nvPr>
        </p:nvSpPr>
        <p:spPr bwMode="auto"/>
        <p:txBody>
          <a:bodyPr>
            <a:normAutofit/>
          </a:bodyPr>
          <a:lstStyle/>
          <a:p>
            <a:pPr>
              <a:defRPr/>
            </a:pPr>
            <a:r>
              <a:rPr lang="en-US" b="1" dirty="0">
                <a:solidFill>
                  <a:schemeClr val="tx1">
                    <a:lumMod val="65000"/>
                    <a:lumOff val="35000"/>
                  </a:schemeClr>
                </a:solidFill>
              </a:rPr>
              <a:t>Shopify</a:t>
            </a:r>
            <a:r>
              <a:rPr lang="en-US" dirty="0"/>
              <a:t> (Tobi </a:t>
            </a:r>
            <a:r>
              <a:rPr lang="en-US" dirty="0" err="1"/>
              <a:t>Lütke</a:t>
            </a:r>
            <a:r>
              <a:rPr lang="en-US" dirty="0"/>
              <a:t>, 2025)</a:t>
            </a:r>
            <a:endParaRPr dirty="0"/>
          </a:p>
          <a:p>
            <a:pPr lvl="1">
              <a:defRPr/>
            </a:pPr>
            <a:r>
              <a:rPr lang="en-US" dirty="0"/>
              <a:t>“Before hiring a human, prove that AI cannot do the job.”</a:t>
            </a:r>
            <a:endParaRPr dirty="0"/>
          </a:p>
          <a:p>
            <a:pPr marL="252000" lvl="1" indent="0">
              <a:buNone/>
              <a:defRPr/>
            </a:pPr>
            <a:endParaRPr lang="en-US" dirty="0"/>
          </a:p>
          <a:p>
            <a:pPr>
              <a:defRPr/>
            </a:pPr>
            <a:r>
              <a:rPr lang="en-US" b="1" dirty="0">
                <a:solidFill>
                  <a:schemeClr val="tx1">
                    <a:lumMod val="65000"/>
                    <a:lumOff val="35000"/>
                  </a:schemeClr>
                </a:solidFill>
              </a:rPr>
              <a:t>Duolingo</a:t>
            </a:r>
            <a:r>
              <a:rPr lang="en-US" dirty="0"/>
              <a:t> (Luis von Ahn, 2025)</a:t>
            </a:r>
            <a:endParaRPr dirty="0"/>
          </a:p>
          <a:p>
            <a:pPr lvl="1">
              <a:defRPr/>
            </a:pPr>
            <a:r>
              <a:rPr lang="en-US" dirty="0"/>
              <a:t>“Become AI-first.”</a:t>
            </a:r>
            <a:endParaRPr dirty="0"/>
          </a:p>
          <a:p>
            <a:pPr lvl="1">
              <a:defRPr/>
            </a:pPr>
            <a:endParaRPr lang="en-US" dirty="0"/>
          </a:p>
          <a:p>
            <a:pPr>
              <a:defRPr/>
            </a:pPr>
            <a:r>
              <a:rPr lang="en-US" b="1" dirty="0">
                <a:solidFill>
                  <a:schemeClr val="tx1">
                    <a:lumMod val="65000"/>
                    <a:lumOff val="35000"/>
                  </a:schemeClr>
                </a:solidFill>
              </a:rPr>
              <a:t>Meta</a:t>
            </a:r>
            <a:r>
              <a:rPr lang="en-US" dirty="0"/>
              <a:t> (2026)</a:t>
            </a:r>
            <a:endParaRPr dirty="0"/>
          </a:p>
          <a:p>
            <a:pPr lvl="1">
              <a:defRPr/>
            </a:pPr>
            <a:r>
              <a:rPr lang="en-US" dirty="0"/>
              <a:t>“Reorganizing around AI.”</a:t>
            </a:r>
            <a:endParaRPr dirty="0"/>
          </a:p>
          <a:p>
            <a:pPr lvl="1">
              <a:defRPr/>
            </a:pPr>
            <a:endParaRPr lang="en-US" dirty="0"/>
          </a:p>
          <a:p>
            <a:pPr>
              <a:defRPr/>
            </a:pPr>
            <a:r>
              <a:rPr lang="en-US" b="1" dirty="0">
                <a:solidFill>
                  <a:schemeClr val="tx1">
                    <a:lumMod val="65000"/>
                    <a:lumOff val="35000"/>
                  </a:schemeClr>
                </a:solidFill>
              </a:rPr>
              <a:t>Klarna</a:t>
            </a:r>
            <a:endParaRPr b="1" dirty="0">
              <a:solidFill>
                <a:schemeClr val="tx1">
                  <a:lumMod val="65000"/>
                  <a:lumOff val="35000"/>
                </a:schemeClr>
              </a:solidFill>
            </a:endParaRPr>
          </a:p>
          <a:p>
            <a:pPr lvl="1">
              <a:defRPr/>
            </a:pPr>
            <a:r>
              <a:rPr lang="en-US" dirty="0"/>
              <a:t>“We went too far.”</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87846567" name="Titel 4"/>
          <p:cNvSpPr>
            <a:spLocks noGrp="1"/>
          </p:cNvSpPr>
          <p:nvPr>
            <p:ph type="title"/>
          </p:nvPr>
        </p:nvSpPr>
        <p:spPr bwMode="auto"/>
        <p:txBody>
          <a:bodyPr/>
          <a:lstStyle/>
          <a:p>
            <a:pPr>
              <a:defRPr/>
            </a:pPr>
            <a:r>
              <a:rPr lang="en-US"/>
              <a:t>New Organization-Architectures Fulfilling the Prophecy</a:t>
            </a:r>
            <a:endParaRPr/>
          </a:p>
        </p:txBody>
      </p:sp>
      <p:sp>
        <p:nvSpPr>
          <p:cNvPr id="35220182" name="Textplatzhalter 6"/>
          <p:cNvSpPr>
            <a:spLocks noGrp="1"/>
          </p:cNvSpPr>
          <p:nvPr>
            <p:ph type="body" sz="quarter" idx="16"/>
          </p:nvPr>
        </p:nvSpPr>
        <p:spPr bwMode="auto"/>
        <p:txBody>
          <a:bodyPr/>
          <a:lstStyle/>
          <a:p>
            <a:pPr>
              <a:defRPr/>
            </a:pPr>
            <a:r>
              <a:rPr lang="en-US" b="1" dirty="0">
                <a:solidFill>
                  <a:schemeClr val="accent1"/>
                </a:solidFill>
              </a:rPr>
              <a:t>Fear</a:t>
            </a:r>
            <a:r>
              <a:rPr lang="en-US" dirty="0"/>
              <a:t> &gt; Forecast &gt; Future</a:t>
            </a:r>
            <a:endParaRPr dirty="0"/>
          </a:p>
        </p:txBody>
      </p:sp>
      <p:sp>
        <p:nvSpPr>
          <p:cNvPr id="1124764742" name="Inhaltsplatzhalter 5"/>
          <p:cNvSpPr>
            <a:spLocks noGrp="1"/>
          </p:cNvSpPr>
          <p:nvPr>
            <p:ph sz="quarter" idx="12"/>
          </p:nvPr>
        </p:nvSpPr>
        <p:spPr bwMode="auto"/>
        <p:txBody>
          <a:bodyPr>
            <a:normAutofit/>
          </a:bodyPr>
          <a:lstStyle/>
          <a:p>
            <a:pPr>
              <a:defRPr/>
            </a:pPr>
            <a:r>
              <a:rPr lang="en-US" sz="2800"/>
              <a:t>Cloudflare (</a:t>
            </a:r>
            <a:r>
              <a:rPr lang="de-DE" sz="2800"/>
              <a:t>Matthew Prince, 2026</a:t>
            </a:r>
            <a:r>
              <a:rPr lang="en-US" sz="2800"/>
              <a:t>)</a:t>
            </a:r>
            <a:endParaRPr/>
          </a:p>
          <a:p>
            <a:pPr lvl="1">
              <a:defRPr/>
            </a:pPr>
            <a:r>
              <a:rPr lang="en-US" sz="2400"/>
              <a:t>“</a:t>
            </a:r>
            <a:r>
              <a:rPr lang="en-US" sz="2400" b="1">
                <a:solidFill>
                  <a:schemeClr val="accent1"/>
                </a:solidFill>
              </a:rPr>
              <a:t>Builders</a:t>
            </a:r>
            <a:r>
              <a:rPr lang="en-US" sz="2400"/>
              <a:t> and </a:t>
            </a:r>
            <a:r>
              <a:rPr lang="en-US" sz="2400" b="1">
                <a:solidFill>
                  <a:schemeClr val="accent1"/>
                </a:solidFill>
              </a:rPr>
              <a:t>Sellers</a:t>
            </a:r>
            <a:r>
              <a:rPr lang="en-US" sz="2400"/>
              <a:t> stay. </a:t>
            </a:r>
            <a:r>
              <a:rPr lang="en-US" sz="2400" b="1">
                <a:solidFill>
                  <a:schemeClr val="tx1">
                    <a:lumMod val="65000"/>
                    <a:lumOff val="35000"/>
                  </a:schemeClr>
                </a:solidFill>
              </a:rPr>
              <a:t>Measurers are at risk</a:t>
            </a:r>
            <a:r>
              <a:rPr lang="en-US" sz="2400"/>
              <a:t>.”</a:t>
            </a:r>
            <a:endParaRPr/>
          </a:p>
          <a:p>
            <a:pPr lvl="1">
              <a:defRPr/>
            </a:pPr>
            <a:endParaRPr lang="en-US" sz="2400"/>
          </a:p>
          <a:p>
            <a:pPr>
              <a:defRPr/>
            </a:pPr>
            <a:r>
              <a:rPr lang="en-US" sz="2800"/>
              <a:t>ClickUp (Zeb Evans, 2026): 100x Output</a:t>
            </a:r>
            <a:endParaRPr/>
          </a:p>
          <a:p>
            <a:pPr lvl="1">
              <a:defRPr/>
            </a:pPr>
            <a:r>
              <a:rPr lang="en-US" sz="2400"/>
              <a:t>“AI is changing how engineering organizations are designed.”</a:t>
            </a:r>
            <a:endParaRPr/>
          </a:p>
          <a:p>
            <a:pPr lvl="1">
              <a:defRPr/>
            </a:pPr>
            <a:r>
              <a:rPr lang="en-US" sz="2400" b="1">
                <a:solidFill>
                  <a:schemeClr val="accent1"/>
                </a:solidFill>
              </a:rPr>
              <a:t>Builders, Agent Managers, Front-Liners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59726826" name="Titel 1"/>
          <p:cNvSpPr>
            <a:spLocks noGrp="1"/>
          </p:cNvSpPr>
          <p:nvPr>
            <p:ph type="title"/>
          </p:nvPr>
        </p:nvSpPr>
        <p:spPr bwMode="auto"/>
        <p:txBody>
          <a:bodyPr/>
          <a:lstStyle/>
          <a:p>
            <a:pPr>
              <a:defRPr/>
            </a:pPr>
            <a:r>
              <a:rPr lang="en-US"/>
              <a:t>Zeb Evans (ClickUp)</a:t>
            </a:r>
            <a:endParaRPr/>
          </a:p>
        </p:txBody>
      </p:sp>
      <p:sp>
        <p:nvSpPr>
          <p:cNvPr id="1321768254" name="Textplatzhalter 2"/>
          <p:cNvSpPr>
            <a:spLocks noGrp="1"/>
          </p:cNvSpPr>
          <p:nvPr>
            <p:ph type="body" sz="quarter" idx="16"/>
          </p:nvPr>
        </p:nvSpPr>
        <p:spPr bwMode="auto"/>
        <p:txBody>
          <a:bodyPr/>
          <a:lstStyle/>
          <a:p>
            <a:pPr>
              <a:defRPr/>
            </a:pPr>
            <a:r>
              <a:rPr lang="en-US" b="1" dirty="0">
                <a:solidFill>
                  <a:schemeClr val="accent1"/>
                </a:solidFill>
              </a:rPr>
              <a:t>Fear</a:t>
            </a:r>
            <a:r>
              <a:rPr lang="en-US" dirty="0"/>
              <a:t> &gt; Forecast &gt; Future</a:t>
            </a:r>
          </a:p>
        </p:txBody>
      </p:sp>
      <p:sp>
        <p:nvSpPr>
          <p:cNvPr id="2038363514" name="Inhaltsplatzhalter 3"/>
          <p:cNvSpPr>
            <a:spLocks noGrp="1"/>
          </p:cNvSpPr>
          <p:nvPr>
            <p:ph sz="quarter" idx="12"/>
          </p:nvPr>
        </p:nvSpPr>
        <p:spPr bwMode="auto"/>
        <p:txBody>
          <a:bodyPr/>
          <a:lstStyle/>
          <a:p>
            <a:pPr>
              <a:defRPr/>
            </a:pPr>
            <a:endParaRPr lang="en-US" dirty="0"/>
          </a:p>
          <a:p>
            <a:pPr marL="0" indent="0" algn="ctr">
              <a:buNone/>
              <a:defRPr/>
            </a:pPr>
            <a:r>
              <a:rPr lang="en-US" sz="3600" dirty="0"/>
              <a:t>“The skill is no longer coding.</a:t>
            </a:r>
            <a:br>
              <a:rPr lang="en-US" sz="3600" dirty="0"/>
            </a:br>
            <a:r>
              <a:rPr lang="en-US" sz="3600" dirty="0"/>
              <a:t>The skill is </a:t>
            </a:r>
            <a:r>
              <a:rPr lang="en-US" sz="3600" b="1" dirty="0">
                <a:solidFill>
                  <a:schemeClr val="tx1">
                    <a:lumMod val="65000"/>
                    <a:lumOff val="35000"/>
                  </a:schemeClr>
                </a:solidFill>
              </a:rPr>
              <a:t>judgment</a:t>
            </a:r>
            <a:r>
              <a:rPr lang="en-US" sz="3600" dirty="0"/>
              <a:t>.”</a:t>
            </a:r>
            <a:endParaRPr dirty="0"/>
          </a:p>
          <a:p>
            <a:pPr>
              <a:defRPr/>
            </a:pPr>
            <a:endParaRPr lang="en-US" dirty="0"/>
          </a:p>
          <a:p>
            <a:pPr>
              <a:defRPr/>
            </a:pPr>
            <a:endParaRPr lang="en-US" dirty="0"/>
          </a:p>
          <a:p>
            <a:pPr>
              <a:defRPr/>
            </a:pPr>
            <a:endParaRPr lang="en-US" dirty="0"/>
          </a:p>
          <a:p>
            <a:pPr>
              <a:defRPr/>
            </a:pPr>
            <a:r>
              <a:rPr lang="en-US" dirty="0"/>
              <a:t>We see the deep acceptance of the value of </a:t>
            </a:r>
            <a:r>
              <a:rPr lang="en-US" b="1" dirty="0"/>
              <a:t>human 2 human </a:t>
            </a:r>
            <a:r>
              <a:rPr lang="en-US" dirty="0"/>
              <a:t>interaction externally</a:t>
            </a:r>
            <a:endParaRPr dirty="0"/>
          </a:p>
          <a:p>
            <a:pPr>
              <a:defRPr/>
            </a:pPr>
            <a:r>
              <a:rPr lang="en-US" dirty="0"/>
              <a:t>The human 2 human internally is missing; fourth “role”: The </a:t>
            </a:r>
            <a:r>
              <a:rPr lang="en-US" sz="3600" b="1" dirty="0">
                <a:solidFill>
                  <a:schemeClr val="accent2"/>
                </a:solidFill>
              </a:rPr>
              <a:t>Connectors</a:t>
            </a:r>
            <a:endParaRPr dirty="0"/>
          </a:p>
          <a:p>
            <a:pPr>
              <a:defRPr/>
            </a:pPr>
            <a:endParaRPr lang="en-US" dirty="0"/>
          </a:p>
          <a:p>
            <a:pPr>
              <a:defRPr/>
            </a:pP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47441250" name="Titel 1"/>
          <p:cNvSpPr>
            <a:spLocks noGrp="1"/>
          </p:cNvSpPr>
          <p:nvPr>
            <p:ph type="title"/>
          </p:nvPr>
        </p:nvSpPr>
        <p:spPr bwMode="auto"/>
        <p:txBody>
          <a:bodyPr/>
          <a:lstStyle/>
          <a:p>
            <a:pPr>
              <a:defRPr/>
            </a:pPr>
            <a:r>
              <a:rPr lang="en-US"/>
              <a:t>But there is a “BUT”</a:t>
            </a:r>
            <a:endParaRPr/>
          </a:p>
        </p:txBody>
      </p:sp>
      <p:sp>
        <p:nvSpPr>
          <p:cNvPr id="476998865" name="Textplatzhalter 2"/>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sp>
        <p:nvSpPr>
          <p:cNvPr id="1950163169" name="Inhaltsplatzhalter 3"/>
          <p:cNvSpPr>
            <a:spLocks noGrp="1"/>
          </p:cNvSpPr>
          <p:nvPr>
            <p:ph sz="quarter" idx="12"/>
          </p:nvPr>
        </p:nvSpPr>
        <p:spPr bwMode="auto">
          <a:xfrm>
            <a:off x="803275" y="1635362"/>
            <a:ext cx="4568825" cy="4689238"/>
          </a:xfrm>
        </p:spPr>
        <p:txBody>
          <a:bodyPr>
            <a:normAutofit/>
          </a:bodyPr>
          <a:lstStyle/>
          <a:p>
            <a:pPr>
              <a:defRPr/>
            </a:pPr>
            <a:r>
              <a:rPr lang="en-US" sz="2800"/>
              <a:t>Smart people already look at the post AI future …</a:t>
            </a:r>
            <a:endParaRPr/>
          </a:p>
        </p:txBody>
      </p:sp>
      <p:pic>
        <p:nvPicPr>
          <p:cNvPr id="1536264027" name="Grafik 5"/>
          <p:cNvPicPr>
            <a:picLocks noChangeAspect="1"/>
          </p:cNvPicPr>
          <p:nvPr/>
        </p:nvPicPr>
        <p:blipFill>
          <a:blip r:embed="rId3"/>
          <a:stretch/>
        </p:blipFill>
        <p:spPr bwMode="auto">
          <a:xfrm>
            <a:off x="5694398" y="1637108"/>
            <a:ext cx="5278289" cy="441786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126728016" name="Picture 4" descr="NVIDIA-style 5-layer cake without VDA SYS text"/>
          <p:cNvPicPr>
            <a:picLocks noChangeAspect="1"/>
          </p:cNvPicPr>
          <p:nvPr/>
        </p:nvPicPr>
        <p:blipFill>
          <a:blip r:embed="rId3"/>
          <a:stretch/>
        </p:blipFill>
        <p:spPr bwMode="auto">
          <a:xfrm>
            <a:off x="3239" y="0"/>
            <a:ext cx="12519349" cy="704668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104505115" name="Titel 2"/>
          <p:cNvSpPr>
            <a:spLocks noGrp="1"/>
          </p:cNvSpPr>
          <p:nvPr>
            <p:ph type="title"/>
          </p:nvPr>
        </p:nvSpPr>
        <p:spPr bwMode="auto">
          <a:xfrm>
            <a:off x="814314" y="803024"/>
            <a:ext cx="10898260" cy="621682"/>
          </a:xfrm>
        </p:spPr>
        <p:txBody>
          <a:bodyPr/>
          <a:lstStyle/>
          <a:p>
            <a:pPr>
              <a:defRPr/>
            </a:pPr>
            <a:r>
              <a:rPr lang="en-US"/>
              <a:t>Bhaskar (NVIDIA)</a:t>
            </a:r>
            <a:endParaRPr/>
          </a:p>
        </p:txBody>
      </p:sp>
      <p:sp>
        <p:nvSpPr>
          <p:cNvPr id="1504852203" name="Textplatzhalter 6"/>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sp>
        <p:nvSpPr>
          <p:cNvPr id="587586133" name="Inhaltsplatzhalter 3"/>
          <p:cNvSpPr>
            <a:spLocks noGrp="1"/>
          </p:cNvSpPr>
          <p:nvPr>
            <p:ph sz="quarter" idx="12"/>
          </p:nvPr>
        </p:nvSpPr>
        <p:spPr bwMode="auto">
          <a:xfrm>
            <a:off x="814314" y="1635362"/>
            <a:ext cx="10898260" cy="4689238"/>
          </a:xfrm>
        </p:spPr>
        <p:txBody>
          <a:bodyPr vert="horz" lIns="0" tIns="0" rIns="0" bIns="0" rtlCol="0" anchor="t">
            <a:normAutofit fontScale="85000" lnSpcReduction="10000"/>
          </a:bodyPr>
          <a:lstStyle/>
          <a:p>
            <a:pPr>
              <a:defRPr/>
            </a:pPr>
            <a:r>
              <a:rPr lang="en-DE" i="1" dirty="0"/>
              <a:t>Jensen often describes the AI economy as a five-layer cake, from energy up to applications. This keynote is about the people who make that crucial fifth layer safe and viable. We are showing the automotive industry that while AI factories generate the intelligence, it is the human-in-the-loop who must provide the judgment, accountability, and leadership to bring that intelligence to the road.</a:t>
            </a:r>
            <a:endParaRPr lang="en-US" dirty="0"/>
          </a:p>
          <a:p>
            <a:pPr>
              <a:defRPr/>
            </a:pPr>
            <a:endParaRPr lang="en-US" dirty="0"/>
          </a:p>
          <a:p>
            <a:pPr>
              <a:defRPr/>
            </a:pPr>
            <a:r>
              <a:rPr lang="en-US" dirty="0"/>
              <a:t>You are the gatekeepers of the "Application" layer (Layer 5) Jensen’s model defines the top of the cake—the Application layer—as the place where AI reaches the end user and where the ultimate economic value is realized</a:t>
            </a:r>
          </a:p>
          <a:p>
            <a:pPr>
              <a:defRPr/>
            </a:pPr>
            <a:r>
              <a:rPr lang="en-US" dirty="0"/>
              <a:t> However, the automotive application layer is safety-critical and highly regulated (ISO 26262, SOTIF, ASPICE)</a:t>
            </a:r>
          </a:p>
          <a:p>
            <a:pPr>
              <a:defRPr/>
            </a:pPr>
            <a:endParaRPr lang="en-US" dirty="0"/>
          </a:p>
          <a:p>
            <a:pPr>
              <a:defRPr/>
            </a:pPr>
            <a:r>
              <a:rPr lang="en-US" dirty="0"/>
              <a:t> Because the models in Layer 4 cannot assume moral or legal responsibility, "human-in-the-loop" architecture becomes the mandatory bridge to make tokens viable in the real world</a:t>
            </a:r>
          </a:p>
          <a:p>
            <a:pPr>
              <a:defRPr/>
            </a:pPr>
            <a:endParaRPr lang="en-US" dirty="0"/>
          </a:p>
          <a:p>
            <a:pPr>
              <a:defRPr/>
            </a:pPr>
            <a:r>
              <a:rPr lang="en-US" dirty="0"/>
              <a:t>Both models reject the "Job Destruction" myth Jensen uses the five layers to prove that AI is a massive job creator, requiring everyone from construction workers to build the Layer 3 physical AI factories, to engineers designing the Layer 5 applications</a:t>
            </a:r>
          </a:p>
          <a:p>
            <a:pPr>
              <a:defRPr/>
            </a:pPr>
            <a:r>
              <a:rPr lang="en-US" dirty="0"/>
              <a:t>AI doesn't eliminate human work; it transforms it. By using AI to automate documentation and test-case generation, top engineers are freed up to focus on deep architectural safety conversations</a:t>
            </a:r>
          </a:p>
          <a:p>
            <a:pPr>
              <a:defRPr/>
            </a:pPr>
            <a:r>
              <a:rPr lang="en-US" dirty="0"/>
              <a:t>AI does not eliminate work; it eliminates the excuse that there is no time for leadership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02157442" name="Titel 4"/>
          <p:cNvSpPr>
            <a:spLocks noGrp="1"/>
          </p:cNvSpPr>
          <p:nvPr>
            <p:ph type="title"/>
          </p:nvPr>
        </p:nvSpPr>
        <p:spPr bwMode="auto"/>
        <p:txBody>
          <a:bodyPr/>
          <a:lstStyle/>
          <a:p>
            <a:pPr>
              <a:defRPr/>
            </a:pPr>
            <a:endParaRPr lang="en-US"/>
          </a:p>
        </p:txBody>
      </p:sp>
      <p:sp>
        <p:nvSpPr>
          <p:cNvPr id="2127085688" name="Textplatzhalter 6"/>
          <p:cNvSpPr>
            <a:spLocks noGrp="1"/>
          </p:cNvSpPr>
          <p:nvPr>
            <p:ph type="body" sz="quarter" idx="16"/>
          </p:nvPr>
        </p:nvSpPr>
        <p:spPr bwMode="auto"/>
        <p:txBody>
          <a:bodyPr/>
          <a:lstStyle/>
          <a:p>
            <a:pPr>
              <a:defRPr/>
            </a:pPr>
            <a:r>
              <a:rPr lang="en-US"/>
              <a:t>Welcome</a:t>
            </a:r>
            <a:endParaRPr/>
          </a:p>
        </p:txBody>
      </p:sp>
      <p:sp>
        <p:nvSpPr>
          <p:cNvPr id="508985517" name="Inhaltsplatzhalter 5"/>
          <p:cNvSpPr>
            <a:spLocks noGrp="1"/>
          </p:cNvSpPr>
          <p:nvPr>
            <p:ph sz="quarter" idx="12"/>
          </p:nvPr>
        </p:nvSpPr>
        <p:spPr bwMode="auto"/>
        <p:txBody>
          <a:bodyPr/>
          <a:lstStyle/>
          <a:p>
            <a:pPr marL="0" indent="0" algn="ctr">
              <a:buNone/>
              <a:defRPr/>
            </a:pPr>
            <a:endParaRPr lang="en-US"/>
          </a:p>
          <a:p>
            <a:pPr marL="0" indent="0" algn="ctr">
              <a:buNone/>
              <a:defRPr/>
            </a:pPr>
            <a:r>
              <a:rPr lang="en-US" sz="23900" b="1">
                <a:solidFill>
                  <a:schemeClr val="accent2"/>
                </a:solidFill>
              </a:rPr>
              <a:t>20</a:t>
            </a:r>
            <a:r>
              <a:rPr lang="en-US" sz="13800"/>
              <a:t> </a:t>
            </a:r>
            <a:r>
              <a:rPr lang="en-US" sz="11500"/>
              <a:t>years</a:t>
            </a:r>
            <a:endParaRPr lang="en-US" sz="13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DE388109-E32C-32E0-2A28-7AF014092FAC}"/>
            </a:ext>
          </a:extLst>
        </p:cNvPr>
        <p:cNvGrpSpPr/>
        <p:nvPr/>
      </p:nvGrpSpPr>
      <p:grpSpPr bwMode="auto">
        <a:xfrm>
          <a:off x="0" y="0"/>
          <a:ext cx="0" cy="0"/>
          <a:chOff x="0" y="0"/>
          <a:chExt cx="0" cy="0"/>
        </a:xfrm>
      </p:grpSpPr>
      <p:pic>
        <p:nvPicPr>
          <p:cNvPr id="5122" name="Picture 2" descr="Validation at unimaginable scale ASPICE 2.5">
            <a:extLst>
              <a:ext uri="{FF2B5EF4-FFF2-40B4-BE49-F238E27FC236}">
                <a16:creationId xmlns:a16="http://schemas.microsoft.com/office/drawing/2014/main" id="{D0497C39-9A72-6CC2-466F-EF4B2C9105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544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show="0">
  <p:cSld>
    <p:spTree>
      <p:nvGrpSpPr>
        <p:cNvPr id="1" name="">
          <a:extLst>
            <a:ext uri="{FF2B5EF4-FFF2-40B4-BE49-F238E27FC236}">
              <a16:creationId xmlns:a16="http://schemas.microsoft.com/office/drawing/2014/main" id="{4A31FAA2-A0BA-4D0F-A73D-FF5070A7A955}"/>
            </a:ext>
          </a:extLst>
        </p:cNvPr>
        <p:cNvGrpSpPr/>
        <p:nvPr/>
      </p:nvGrpSpPr>
      <p:grpSpPr bwMode="auto">
        <a:xfrm>
          <a:off x="0" y="0"/>
          <a:ext cx="0" cy="0"/>
          <a:chOff x="0" y="0"/>
          <a:chExt cx="0" cy="0"/>
        </a:xfrm>
      </p:grpSpPr>
      <p:sp>
        <p:nvSpPr>
          <p:cNvPr id="1104505115" name="Titel 2">
            <a:extLst>
              <a:ext uri="{FF2B5EF4-FFF2-40B4-BE49-F238E27FC236}">
                <a16:creationId xmlns:a16="http://schemas.microsoft.com/office/drawing/2014/main" id="{84882462-D17E-E48B-CAF5-D4E5CCA7DCD0}"/>
              </a:ext>
            </a:extLst>
          </p:cNvPr>
          <p:cNvSpPr>
            <a:spLocks noGrp="1"/>
          </p:cNvSpPr>
          <p:nvPr>
            <p:ph type="title"/>
          </p:nvPr>
        </p:nvSpPr>
        <p:spPr bwMode="auto">
          <a:xfrm>
            <a:off x="814314" y="803024"/>
            <a:ext cx="10898260" cy="621682"/>
          </a:xfrm>
        </p:spPr>
        <p:txBody>
          <a:bodyPr/>
          <a:lstStyle/>
          <a:p>
            <a:pPr>
              <a:defRPr/>
            </a:pPr>
            <a:r>
              <a:rPr lang="en-US"/>
              <a:t>Bhaskar (NVIDIA)</a:t>
            </a:r>
            <a:endParaRPr/>
          </a:p>
        </p:txBody>
      </p:sp>
      <p:sp>
        <p:nvSpPr>
          <p:cNvPr id="1504852203" name="Textplatzhalter 6">
            <a:extLst>
              <a:ext uri="{FF2B5EF4-FFF2-40B4-BE49-F238E27FC236}">
                <a16:creationId xmlns:a16="http://schemas.microsoft.com/office/drawing/2014/main" id="{21E99794-B4A1-340B-88B9-F36440F4D29C}"/>
              </a:ext>
            </a:extLst>
          </p:cNvPr>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sp>
        <p:nvSpPr>
          <p:cNvPr id="587586133" name="Inhaltsplatzhalter 3">
            <a:extLst>
              <a:ext uri="{FF2B5EF4-FFF2-40B4-BE49-F238E27FC236}">
                <a16:creationId xmlns:a16="http://schemas.microsoft.com/office/drawing/2014/main" id="{72357D03-AB65-F449-B13F-23C08E440318}"/>
              </a:ext>
            </a:extLst>
          </p:cNvPr>
          <p:cNvSpPr>
            <a:spLocks noGrp="1"/>
          </p:cNvSpPr>
          <p:nvPr>
            <p:ph sz="quarter" idx="12"/>
          </p:nvPr>
        </p:nvSpPr>
        <p:spPr bwMode="auto">
          <a:xfrm>
            <a:off x="814314" y="1635362"/>
            <a:ext cx="10898260" cy="4689238"/>
          </a:xfrm>
        </p:spPr>
        <p:txBody>
          <a:bodyPr vert="horz" lIns="0" tIns="0" rIns="0" bIns="0" rtlCol="0" anchor="t">
            <a:normAutofit fontScale="92500" lnSpcReduction="20000"/>
          </a:bodyPr>
          <a:lstStyle/>
          <a:p>
            <a:pPr marL="251460" indent="-251460">
              <a:defRPr/>
            </a:pPr>
            <a:r>
              <a:rPr lang="en-US" dirty="0">
                <a:latin typeface="Candara"/>
              </a:rPr>
              <a:t>At NVIDIA, we've been building AI-assisted quality workflows into the DRIVE development process but we are also using it to support our daily work. Our management encourages us to experiment with and use AI on a daily basis.  </a:t>
            </a:r>
            <a:endParaRPr dirty="0"/>
          </a:p>
          <a:p>
            <a:pPr marL="251460" indent="-251460">
              <a:defRPr/>
            </a:pPr>
            <a:r>
              <a:rPr lang="en-US" dirty="0"/>
              <a:t> When you're validating an autonomous driving system — when you need to demonstrate that your perception stack behaves safely across tens of thousands of edge cases — you cannot do that with spreadsheets and manual review. The test space is simply too large. </a:t>
            </a:r>
            <a:endParaRPr dirty="0"/>
          </a:p>
          <a:p>
            <a:pPr marL="251460" indent="-251460">
              <a:defRPr/>
            </a:pPr>
            <a:r>
              <a:rPr lang="en-US" dirty="0">
                <a:latin typeface="Candara"/>
              </a:rPr>
              <a:t>NVIDIA Omniverse generates synthetic scenarios at scale. Our AI testing infrastructure runs millions of simulation miles, identifies failure modes, and surfaces the cases that matter, similar to the keynote yesterday by Jian Peng — the ones that need human review, human judgment, human accountability. The AI doesn't replace the safety engineer. It makes the safety engineer's work possible at a scale that was previously unimaginable.</a:t>
            </a:r>
            <a:endParaRPr dirty="0"/>
          </a:p>
          <a:p>
            <a:pPr marL="251460" indent="-251460">
              <a:defRPr/>
            </a:pPr>
            <a:r>
              <a:rPr lang="en-US" dirty="0">
                <a:latin typeface="Candara"/>
              </a:rPr>
              <a:t>Some of you may remember the ASPICE version </a:t>
            </a:r>
            <a:r>
              <a:rPr lang="en-US" dirty="0"/>
              <a:t>2.5</a:t>
            </a:r>
            <a:r>
              <a:rPr lang="en-US" dirty="0">
                <a:latin typeface="Candara"/>
              </a:rPr>
              <a:t>. It stated that you have to test the system/SW over the complete range of allowed application parameter combinations. At the time this seemed inconceivable and not practical. We removed the statement in version 3.1. Now, AI can support us in deciding which test cases should be included and which ones may be omitted. AI will come up with solutions but we have to decide if they are meaningful in our context.</a:t>
            </a:r>
          </a:p>
          <a:p>
            <a:pPr marL="251460" indent="-251460">
              <a:defRPr/>
            </a:pPr>
            <a:r>
              <a:rPr lang="en-US" dirty="0"/>
              <a:t>In Jian Peng’s talk he explained that they have boards which decided on the right approach. This is what we discuss here. AI does not have a legal or moral understanding. We have to make those calls.</a:t>
            </a:r>
          </a:p>
          <a:p>
            <a:pPr marL="251460" indent="-251460">
              <a:defRPr/>
            </a:pPr>
            <a:r>
              <a:rPr lang="en-US" dirty="0"/>
              <a:t>But here's the uncomfortable truth that sits underneath this efficiency story: when AI can do more, organizations often choose to do the same with fewer people — rather than to do more with the same people. That's a choice. And it's a choice with consequences. </a:t>
            </a:r>
            <a:endParaRPr dirty="0"/>
          </a:p>
        </p:txBody>
      </p:sp>
    </p:spTree>
    <p:extLst>
      <p:ext uri="{BB962C8B-B14F-4D97-AF65-F5344CB8AC3E}">
        <p14:creationId xmlns:p14="http://schemas.microsoft.com/office/powerpoint/2010/main" val="3870833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94851481" name="Titel 3"/>
          <p:cNvSpPr>
            <a:spLocks noGrp="1"/>
          </p:cNvSpPr>
          <p:nvPr>
            <p:ph type="title"/>
          </p:nvPr>
        </p:nvSpPr>
        <p:spPr bwMode="auto"/>
        <p:txBody>
          <a:bodyPr/>
          <a:lstStyle/>
          <a:p>
            <a:pPr>
              <a:defRPr/>
            </a:pPr>
            <a:endParaRPr lang="en-US"/>
          </a:p>
        </p:txBody>
      </p:sp>
      <p:sp>
        <p:nvSpPr>
          <p:cNvPr id="1938892045" name="Textplatzhalter 2"/>
          <p:cNvSpPr>
            <a:spLocks noGrp="1"/>
          </p:cNvSpPr>
          <p:nvPr>
            <p:ph type="body" sz="quarter" idx="16"/>
          </p:nvPr>
        </p:nvSpPr>
        <p:spPr bwMode="auto"/>
        <p:txBody>
          <a:bodyPr>
            <a:normAutofit/>
          </a:bodyPr>
          <a:lstStyle/>
          <a:p>
            <a:pPr>
              <a:defRPr/>
            </a:pPr>
            <a:r>
              <a:rPr lang="en-US" b="1">
                <a:solidFill>
                  <a:schemeClr val="accent1"/>
                </a:solidFill>
              </a:rPr>
              <a:t>Fear</a:t>
            </a:r>
            <a:r>
              <a:rPr lang="en-US"/>
              <a:t> &gt; Forecast &gt; Future</a:t>
            </a:r>
            <a:endParaRPr/>
          </a:p>
        </p:txBody>
      </p:sp>
      <p:sp>
        <p:nvSpPr>
          <p:cNvPr id="2116521381" name="Inhaltsplatzhalter 1"/>
          <p:cNvSpPr>
            <a:spLocks noGrp="1"/>
          </p:cNvSpPr>
          <p:nvPr>
            <p:ph sz="quarter" idx="12"/>
          </p:nvPr>
        </p:nvSpPr>
        <p:spPr bwMode="auto"/>
        <p:txBody>
          <a:bodyPr>
            <a:normAutofit/>
          </a:bodyPr>
          <a:lstStyle/>
          <a:p>
            <a:pPr marL="0" indent="0" algn="ctr">
              <a:buNone/>
              <a:defRPr/>
            </a:pPr>
            <a:endParaRPr lang="en-US" sz="1800"/>
          </a:p>
          <a:p>
            <a:pPr marL="0" indent="0" algn="ctr">
              <a:buNone/>
              <a:defRPr/>
            </a:pPr>
            <a:endParaRPr lang="en-US" sz="1800"/>
          </a:p>
          <a:p>
            <a:pPr marL="0" indent="0" algn="ctr">
              <a:buNone/>
              <a:defRPr/>
            </a:pPr>
            <a:endParaRPr lang="en-US" sz="1800"/>
          </a:p>
          <a:p>
            <a:pPr marL="0" indent="0" algn="ctr">
              <a:buNone/>
              <a:defRPr/>
            </a:pPr>
            <a:r>
              <a:rPr lang="en-US" sz="4800"/>
              <a:t>“I’ve never seen a single </a:t>
            </a:r>
            <a:r>
              <a:rPr lang="en-US" sz="4800" b="1">
                <a:solidFill>
                  <a:schemeClr val="accent1"/>
                </a:solidFill>
              </a:rPr>
              <a:t>technical issue</a:t>
            </a:r>
            <a:r>
              <a:rPr lang="en-US" sz="4800"/>
              <a:t>, without an underlying </a:t>
            </a:r>
            <a:r>
              <a:rPr lang="en-US" sz="4800" b="1">
                <a:solidFill>
                  <a:schemeClr val="accent2"/>
                </a:solidFill>
              </a:rPr>
              <a:t>human issue</a:t>
            </a:r>
            <a:r>
              <a:rPr lang="en-US" sz="4800"/>
              <a:t>.”</a:t>
            </a:r>
            <a:endParaRPr/>
          </a:p>
          <a:p>
            <a:pPr marL="0" indent="0" algn="ctr">
              <a:buNone/>
              <a:defRPr/>
            </a:pPr>
            <a:endParaRPr lang="en-US" sz="4800"/>
          </a:p>
          <a:p>
            <a:pPr marL="0" indent="0" algn="ctr">
              <a:buNone/>
              <a:defRPr/>
            </a:pPr>
            <a:r>
              <a:rPr lang="en-US" i="1">
                <a:solidFill>
                  <a:schemeClr val="tx1">
                    <a:lumMod val="50000"/>
                    <a:lumOff val="50000"/>
                  </a:schemeClr>
                </a:solidFill>
              </a:rPr>
              <a:t>I learned that late …</a:t>
            </a:r>
            <a:endParaRPr/>
          </a:p>
          <a:p>
            <a:pPr marL="0" indent="0" algn="ctr">
              <a:buNone/>
              <a:defRPr/>
            </a:pP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34516609" name="Titel 1"/>
          <p:cNvSpPr>
            <a:spLocks noGrp="1"/>
          </p:cNvSpPr>
          <p:nvPr>
            <p:ph type="title"/>
          </p:nvPr>
        </p:nvSpPr>
        <p:spPr bwMode="auto"/>
        <p:txBody>
          <a:bodyPr/>
          <a:lstStyle/>
          <a:p>
            <a:pPr>
              <a:defRPr/>
            </a:pPr>
            <a:r>
              <a:rPr lang="en-US"/>
              <a:t>Soft Resistance – Sounds so logical</a:t>
            </a:r>
            <a:endParaRPr/>
          </a:p>
        </p:txBody>
      </p:sp>
      <p:sp>
        <p:nvSpPr>
          <p:cNvPr id="1443225020" name="Textplatzhalter 2"/>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pic>
        <p:nvPicPr>
          <p:cNvPr id="1951743900" name="Inhaltsplatzhalter 5"/>
          <p:cNvPicPr>
            <a:picLocks noGrp="1" noChangeAspect="1"/>
          </p:cNvPicPr>
          <p:nvPr>
            <p:ph sz="quarter" idx="12"/>
          </p:nvPr>
        </p:nvPicPr>
        <p:blipFill>
          <a:blip r:embed="rId3">
            <a:extLst>
              <a:ext uri="{96DAC541-7B7A-43D3-8B79-37D633B846F1}">
                <asvg:svgBlip xmlns:asvg="http://schemas.microsoft.com/office/drawing/2016/SVG/main" r:embed="rId4"/>
              </a:ext>
            </a:extLst>
          </a:blip>
          <a:stretch/>
        </p:blipFill>
        <p:spPr bwMode="auto">
          <a:xfrm>
            <a:off x="803275" y="2051966"/>
            <a:ext cx="10909300" cy="2962180"/>
          </a:xfrm>
        </p:spPr>
      </p:pic>
      <p:sp>
        <p:nvSpPr>
          <p:cNvPr id="889435834" name="Textfeld 6"/>
          <p:cNvSpPr txBox="1"/>
          <p:nvPr/>
        </p:nvSpPr>
        <p:spPr bwMode="auto">
          <a:xfrm>
            <a:off x="1454727" y="5418859"/>
            <a:ext cx="9341428" cy="646331"/>
          </a:xfrm>
          <a:prstGeom prst="rect">
            <a:avLst/>
          </a:prstGeom>
          <a:noFill/>
        </p:spPr>
        <p:txBody>
          <a:bodyPr wrap="square" rtlCol="0">
            <a:spAutoFit/>
          </a:bodyPr>
          <a:lstStyle/>
          <a:p>
            <a:pPr algn="ctr">
              <a:defRPr/>
            </a:pPr>
            <a:r>
              <a:rPr lang="en-US">
                <a:solidFill>
                  <a:schemeClr val="bg1">
                    <a:lumMod val="50000"/>
                  </a:schemeClr>
                </a:solidFill>
                <a:latin typeface="Candara"/>
              </a:rPr>
              <a:t>The need to feel safe keeps us stuck in the past (current).</a:t>
            </a:r>
            <a:br>
              <a:rPr lang="en-US">
                <a:solidFill>
                  <a:schemeClr val="bg1">
                    <a:lumMod val="50000"/>
                  </a:schemeClr>
                </a:solidFill>
                <a:latin typeface="Candara"/>
              </a:rPr>
            </a:br>
            <a:r>
              <a:rPr lang="en-US">
                <a:solidFill>
                  <a:schemeClr val="bg1">
                    <a:lumMod val="50000"/>
                  </a:schemeClr>
                </a:solidFill>
                <a:latin typeface="Candara"/>
              </a:rPr>
              <a:t>This is the reason we miss the opportunity to design our future.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91029502" name="Titel 4"/>
          <p:cNvSpPr>
            <a:spLocks noGrp="1"/>
          </p:cNvSpPr>
          <p:nvPr>
            <p:ph type="title"/>
          </p:nvPr>
        </p:nvSpPr>
        <p:spPr bwMode="auto"/>
        <p:txBody>
          <a:bodyPr/>
          <a:lstStyle/>
          <a:p>
            <a:pPr>
              <a:defRPr/>
            </a:pPr>
            <a:r>
              <a:rPr lang="en-US"/>
              <a:t>Experiment</a:t>
            </a:r>
            <a:endParaRPr/>
          </a:p>
        </p:txBody>
      </p:sp>
      <p:sp>
        <p:nvSpPr>
          <p:cNvPr id="1098388596" name="Textplatzhalter 6"/>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sp>
        <p:nvSpPr>
          <p:cNvPr id="1216983265" name="Inhaltsplatzhalter 5"/>
          <p:cNvSpPr>
            <a:spLocks noGrp="1"/>
          </p:cNvSpPr>
          <p:nvPr>
            <p:ph sz="quarter" idx="12"/>
          </p:nvPr>
        </p:nvSpPr>
        <p:spPr bwMode="auto"/>
        <p:txBody>
          <a:bodyPr/>
          <a:lstStyle/>
          <a:p>
            <a:pPr marL="0" indent="0" algn="ctr">
              <a:buNone/>
              <a:defRPr/>
            </a:pPr>
            <a:endParaRPr lang="en-US" dirty="0"/>
          </a:p>
          <a:p>
            <a:pPr marL="0" indent="0" algn="ctr">
              <a:buNone/>
              <a:defRPr/>
            </a:pPr>
            <a:endParaRPr lang="en-US" dirty="0"/>
          </a:p>
          <a:p>
            <a:pPr marL="0" indent="0" algn="ctr">
              <a:buNone/>
              <a:defRPr/>
            </a:pPr>
            <a:r>
              <a:rPr lang="en-US" sz="3600" dirty="0"/>
              <a:t>Please, all of you </a:t>
            </a:r>
            <a:r>
              <a:rPr lang="en-US" sz="4400" b="1" dirty="0">
                <a:solidFill>
                  <a:schemeClr val="accent1"/>
                </a:solidFill>
              </a:rPr>
              <a:t>stand up </a:t>
            </a:r>
            <a:r>
              <a:rPr lang="en-US" sz="3600" dirty="0"/>
              <a:t>…</a:t>
            </a:r>
            <a:endParaRPr dirty="0"/>
          </a:p>
          <a:p>
            <a:pPr marL="0" indent="0" algn="ctr">
              <a:buNone/>
              <a:defRPr/>
            </a:pPr>
            <a:endParaRPr lang="en-US" sz="3600" dirty="0"/>
          </a:p>
          <a:p>
            <a:pPr marL="0" indent="0" algn="ctr">
              <a:buNone/>
              <a:defRPr/>
            </a:pPr>
            <a:r>
              <a:rPr lang="en-US" sz="3600" dirty="0"/>
              <a:t>Check the following sentences,</a:t>
            </a:r>
            <a:br>
              <a:rPr lang="en-US" sz="3600" dirty="0"/>
            </a:br>
            <a:r>
              <a:rPr lang="en-US" sz="3600" dirty="0"/>
              <a:t>and </a:t>
            </a:r>
            <a:r>
              <a:rPr lang="en-US" sz="3600" b="1" dirty="0">
                <a:solidFill>
                  <a:schemeClr val="accent1"/>
                </a:solidFill>
              </a:rPr>
              <a:t>sit down</a:t>
            </a:r>
            <a:r>
              <a:rPr lang="en-US" sz="3600" dirty="0"/>
              <a:t>, if it seems familiar.</a:t>
            </a:r>
            <a:endParaRPr dirty="0"/>
          </a:p>
          <a:p>
            <a:pPr marL="0" indent="0" algn="ctr">
              <a:buNone/>
              <a:defRPr/>
            </a:pPr>
            <a:r>
              <a:rPr lang="en-US" dirty="0"/>
              <a:t>(Basically, you ever heard them in your first years of life;</a:t>
            </a:r>
            <a:br>
              <a:rPr lang="en-US" dirty="0"/>
            </a:br>
            <a:r>
              <a:rPr lang="en-US" dirty="0"/>
              <a:t>maybe 5 to 7 years old.)</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48435874" name="Titel 4"/>
          <p:cNvSpPr>
            <a:spLocks noGrp="1"/>
          </p:cNvSpPr>
          <p:nvPr>
            <p:ph type="title"/>
          </p:nvPr>
        </p:nvSpPr>
        <p:spPr bwMode="auto"/>
        <p:txBody>
          <a:bodyPr/>
          <a:lstStyle/>
          <a:p>
            <a:pPr>
              <a:defRPr/>
            </a:pPr>
            <a:endParaRPr lang="en-US"/>
          </a:p>
        </p:txBody>
      </p:sp>
      <p:sp>
        <p:nvSpPr>
          <p:cNvPr id="1472911267" name="Textplatzhalter 6"/>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sp>
        <p:nvSpPr>
          <p:cNvPr id="1211111868" name="Inhaltsplatzhalter 5"/>
          <p:cNvSpPr>
            <a:spLocks noGrp="1"/>
          </p:cNvSpPr>
          <p:nvPr>
            <p:ph sz="quarter" idx="12"/>
          </p:nvPr>
        </p:nvSpPr>
        <p:spPr bwMode="auto"/>
        <p:txBody>
          <a:bodyPr/>
          <a:lstStyle/>
          <a:p>
            <a:pPr marL="0" indent="0" algn="ctr">
              <a:buNone/>
              <a:defRPr/>
            </a:pPr>
            <a:r>
              <a:rPr lang="en-US" sz="3600"/>
              <a:t>“Don’t make such a fuss.”						</a:t>
            </a:r>
            <a:endParaRPr/>
          </a:p>
          <a:p>
            <a:pPr marL="0" indent="0" algn="ctr">
              <a:buNone/>
              <a:defRPr/>
            </a:pPr>
            <a:r>
              <a:rPr lang="en-US" sz="3600"/>
              <a:t>				</a:t>
            </a:r>
            <a:r>
              <a:rPr lang="en-US" sz="3200"/>
              <a:t>		</a:t>
            </a:r>
            <a:endParaRPr/>
          </a:p>
          <a:p>
            <a:pPr marL="0" indent="0">
              <a:buNone/>
              <a:defRPr/>
            </a:pP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12621933" name="Titel 4"/>
          <p:cNvSpPr>
            <a:spLocks noGrp="1"/>
          </p:cNvSpPr>
          <p:nvPr>
            <p:ph type="title"/>
          </p:nvPr>
        </p:nvSpPr>
        <p:spPr bwMode="auto"/>
        <p:txBody>
          <a:bodyPr/>
          <a:lstStyle/>
          <a:p>
            <a:pPr>
              <a:defRPr/>
            </a:pPr>
            <a:endParaRPr lang="en-US"/>
          </a:p>
        </p:txBody>
      </p:sp>
      <p:sp>
        <p:nvSpPr>
          <p:cNvPr id="602598446" name="Textplatzhalter 6"/>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sp>
        <p:nvSpPr>
          <p:cNvPr id="1182270402" name="Inhaltsplatzhalter 5"/>
          <p:cNvSpPr>
            <a:spLocks noGrp="1"/>
          </p:cNvSpPr>
          <p:nvPr>
            <p:ph sz="quarter" idx="12"/>
          </p:nvPr>
        </p:nvSpPr>
        <p:spPr bwMode="auto"/>
        <p:txBody>
          <a:bodyPr/>
          <a:lstStyle/>
          <a:p>
            <a:pPr marL="0" indent="0" algn="ctr">
              <a:buNone/>
              <a:defRPr/>
            </a:pPr>
            <a:r>
              <a:rPr lang="en-US" sz="3600">
                <a:solidFill>
                  <a:schemeClr val="tx1">
                    <a:lumMod val="50000"/>
                    <a:lumOff val="50000"/>
                  </a:schemeClr>
                </a:solidFill>
              </a:rPr>
              <a:t>“Don’t make such a fuss.”	</a:t>
            </a:r>
            <a:r>
              <a:rPr lang="en-US" sz="3600"/>
              <a:t>					</a:t>
            </a:r>
            <a:endParaRPr/>
          </a:p>
          <a:p>
            <a:pPr marL="0" indent="0" algn="ctr">
              <a:buNone/>
              <a:defRPr/>
            </a:pPr>
            <a:r>
              <a:rPr lang="en-US" sz="3600"/>
              <a:t>				“Stop being so sensitive.”</a:t>
            </a:r>
            <a:endParaRPr/>
          </a:p>
          <a:p>
            <a:pPr marL="0" indent="0">
              <a:buNone/>
              <a:defRPr/>
            </a:pP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60092764" name="Titel 4"/>
          <p:cNvSpPr>
            <a:spLocks noGrp="1"/>
          </p:cNvSpPr>
          <p:nvPr>
            <p:ph type="title"/>
          </p:nvPr>
        </p:nvSpPr>
        <p:spPr bwMode="auto"/>
        <p:txBody>
          <a:bodyPr/>
          <a:lstStyle/>
          <a:p>
            <a:pPr>
              <a:defRPr/>
            </a:pPr>
            <a:endParaRPr lang="en-US"/>
          </a:p>
        </p:txBody>
      </p:sp>
      <p:sp>
        <p:nvSpPr>
          <p:cNvPr id="1299996614" name="Textplatzhalter 6"/>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sp>
        <p:nvSpPr>
          <p:cNvPr id="418562689" name="Inhaltsplatzhalter 5"/>
          <p:cNvSpPr>
            <a:spLocks noGrp="1"/>
          </p:cNvSpPr>
          <p:nvPr>
            <p:ph sz="quarter" idx="12"/>
          </p:nvPr>
        </p:nvSpPr>
        <p:spPr bwMode="auto"/>
        <p:txBody>
          <a:bodyPr/>
          <a:lstStyle/>
          <a:p>
            <a:pPr marL="0" indent="0" algn="ctr">
              <a:buNone/>
              <a:defRPr/>
            </a:pPr>
            <a:r>
              <a:rPr lang="en-US" sz="3600">
                <a:solidFill>
                  <a:schemeClr val="tx1">
                    <a:lumMod val="50000"/>
                    <a:lumOff val="50000"/>
                  </a:schemeClr>
                </a:solidFill>
              </a:rPr>
              <a:t>“Don’t make such a fuss.”						</a:t>
            </a:r>
            <a:endParaRPr/>
          </a:p>
          <a:p>
            <a:pPr marL="0" indent="0" algn="ctr">
              <a:buNone/>
              <a:defRPr/>
            </a:pPr>
            <a:r>
              <a:rPr lang="en-US" sz="3600">
                <a:solidFill>
                  <a:schemeClr val="tx1">
                    <a:lumMod val="50000"/>
                    <a:lumOff val="50000"/>
                  </a:schemeClr>
                </a:solidFill>
              </a:rPr>
              <a:t>				“Stop being so sensitive.”</a:t>
            </a:r>
            <a:endParaRPr/>
          </a:p>
          <a:p>
            <a:pPr marL="0" indent="0" algn="ctr">
              <a:buNone/>
              <a:defRPr/>
            </a:pPr>
            <a:r>
              <a:rPr lang="en-US" sz="3600"/>
              <a:t>“Don’t be so loud.”					</a:t>
            </a:r>
            <a:endParaRPr/>
          </a:p>
          <a:p>
            <a:pPr marL="0" indent="0" algn="ctr">
              <a:buNone/>
              <a:defRPr/>
            </a:pPr>
            <a:r>
              <a:rPr lang="en-US" sz="3600"/>
              <a:t>				</a:t>
            </a: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47780364" name="Titel 4"/>
          <p:cNvSpPr>
            <a:spLocks noGrp="1"/>
          </p:cNvSpPr>
          <p:nvPr>
            <p:ph type="title"/>
          </p:nvPr>
        </p:nvSpPr>
        <p:spPr bwMode="auto"/>
        <p:txBody>
          <a:bodyPr/>
          <a:lstStyle/>
          <a:p>
            <a:pPr>
              <a:defRPr/>
            </a:pPr>
            <a:endParaRPr lang="en-US"/>
          </a:p>
        </p:txBody>
      </p:sp>
      <p:sp>
        <p:nvSpPr>
          <p:cNvPr id="97070871" name="Textplatzhalter 6"/>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sp>
        <p:nvSpPr>
          <p:cNvPr id="521114574" name="Inhaltsplatzhalter 5"/>
          <p:cNvSpPr>
            <a:spLocks noGrp="1"/>
          </p:cNvSpPr>
          <p:nvPr>
            <p:ph sz="quarter" idx="12"/>
          </p:nvPr>
        </p:nvSpPr>
        <p:spPr bwMode="auto"/>
        <p:txBody>
          <a:bodyPr/>
          <a:lstStyle/>
          <a:p>
            <a:pPr marL="0" indent="0" algn="ctr">
              <a:buNone/>
              <a:defRPr/>
            </a:pPr>
            <a:r>
              <a:rPr lang="en-US" sz="3600">
                <a:solidFill>
                  <a:schemeClr val="tx1">
                    <a:lumMod val="50000"/>
                    <a:lumOff val="50000"/>
                  </a:schemeClr>
                </a:solidFill>
              </a:rPr>
              <a:t>“Don’t make such a fuss.”						</a:t>
            </a:r>
            <a:endParaRPr/>
          </a:p>
          <a:p>
            <a:pPr marL="0" indent="0" algn="ctr">
              <a:buNone/>
              <a:defRPr/>
            </a:pPr>
            <a:r>
              <a:rPr lang="en-US" sz="3600">
                <a:solidFill>
                  <a:schemeClr val="tx1">
                    <a:lumMod val="50000"/>
                    <a:lumOff val="50000"/>
                  </a:schemeClr>
                </a:solidFill>
              </a:rPr>
              <a:t>				“Stop being so sensitive.”</a:t>
            </a:r>
            <a:endParaRPr/>
          </a:p>
          <a:p>
            <a:pPr marL="0" indent="0" algn="ctr">
              <a:buNone/>
              <a:defRPr/>
            </a:pPr>
            <a:r>
              <a:rPr lang="en-US" sz="3600">
                <a:solidFill>
                  <a:schemeClr val="tx1">
                    <a:lumMod val="50000"/>
                    <a:lumOff val="50000"/>
                  </a:schemeClr>
                </a:solidFill>
              </a:rPr>
              <a:t>“Don’t be so loud.”</a:t>
            </a:r>
            <a:r>
              <a:rPr lang="en-US" sz="3600"/>
              <a:t>					</a:t>
            </a:r>
            <a:endParaRPr/>
          </a:p>
          <a:p>
            <a:pPr marL="0" indent="0" algn="ctr">
              <a:buNone/>
              <a:defRPr/>
            </a:pPr>
            <a:r>
              <a:rPr lang="en-US" sz="3600"/>
              <a:t>				“Behave yourself.”</a:t>
            </a:r>
            <a:endParaRPr/>
          </a:p>
          <a:p>
            <a:pPr marL="0" indent="0" algn="ctr">
              <a:buNone/>
              <a:defRPr/>
            </a:pPr>
            <a:r>
              <a:rPr lang="en-US" sz="3200"/>
              <a:t>			</a:t>
            </a:r>
            <a:endParaRPr/>
          </a:p>
          <a:p>
            <a:pPr marL="0" indent="0">
              <a:buNone/>
              <a:defRPr/>
            </a:pP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88949936" name="Titel 4"/>
          <p:cNvSpPr>
            <a:spLocks noGrp="1"/>
          </p:cNvSpPr>
          <p:nvPr>
            <p:ph type="title"/>
          </p:nvPr>
        </p:nvSpPr>
        <p:spPr bwMode="auto"/>
        <p:txBody>
          <a:bodyPr/>
          <a:lstStyle/>
          <a:p>
            <a:pPr>
              <a:defRPr/>
            </a:pPr>
            <a:endParaRPr lang="en-US"/>
          </a:p>
        </p:txBody>
      </p:sp>
      <p:sp>
        <p:nvSpPr>
          <p:cNvPr id="1836436031" name="Textplatzhalter 6"/>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sp>
        <p:nvSpPr>
          <p:cNvPr id="1520027571" name="Inhaltsplatzhalter 5"/>
          <p:cNvSpPr>
            <a:spLocks noGrp="1"/>
          </p:cNvSpPr>
          <p:nvPr>
            <p:ph sz="quarter" idx="12"/>
          </p:nvPr>
        </p:nvSpPr>
        <p:spPr bwMode="auto"/>
        <p:txBody>
          <a:bodyPr/>
          <a:lstStyle/>
          <a:p>
            <a:pPr marL="0" indent="0" algn="ctr">
              <a:buNone/>
              <a:defRPr/>
            </a:pPr>
            <a:r>
              <a:rPr lang="en-US" sz="3600">
                <a:solidFill>
                  <a:schemeClr val="tx1">
                    <a:lumMod val="50000"/>
                    <a:lumOff val="50000"/>
                  </a:schemeClr>
                </a:solidFill>
              </a:rPr>
              <a:t>“Don’t make such a fuss.”						</a:t>
            </a:r>
            <a:endParaRPr/>
          </a:p>
          <a:p>
            <a:pPr marL="0" indent="0" algn="ctr">
              <a:buNone/>
              <a:defRPr/>
            </a:pPr>
            <a:r>
              <a:rPr lang="en-US" sz="3600">
                <a:solidFill>
                  <a:schemeClr val="tx1">
                    <a:lumMod val="50000"/>
                    <a:lumOff val="50000"/>
                  </a:schemeClr>
                </a:solidFill>
              </a:rPr>
              <a:t>				“Stop being so sensitive.”</a:t>
            </a:r>
            <a:endParaRPr/>
          </a:p>
          <a:p>
            <a:pPr marL="0" indent="0" algn="ctr">
              <a:buNone/>
              <a:defRPr/>
            </a:pPr>
            <a:r>
              <a:rPr lang="en-US" sz="3600">
                <a:solidFill>
                  <a:schemeClr val="tx1">
                    <a:lumMod val="50000"/>
                    <a:lumOff val="50000"/>
                  </a:schemeClr>
                </a:solidFill>
              </a:rPr>
              <a:t>“Don’t be so loud.”					</a:t>
            </a:r>
            <a:endParaRPr/>
          </a:p>
          <a:p>
            <a:pPr marL="0" indent="0" algn="ctr">
              <a:buNone/>
              <a:defRPr/>
            </a:pPr>
            <a:r>
              <a:rPr lang="en-US" sz="3600">
                <a:solidFill>
                  <a:schemeClr val="tx1">
                    <a:lumMod val="50000"/>
                    <a:lumOff val="50000"/>
                  </a:schemeClr>
                </a:solidFill>
              </a:rPr>
              <a:t>				“Behave yourself.”</a:t>
            </a:r>
            <a:endParaRPr/>
          </a:p>
          <a:p>
            <a:pPr marL="0" indent="0" algn="ctr">
              <a:buNone/>
              <a:defRPr/>
            </a:pPr>
            <a:r>
              <a:rPr lang="en-US" sz="3600"/>
              <a:t>“Who do you think you are?”											</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34728501" name="Titel 1"/>
          <p:cNvSpPr>
            <a:spLocks noGrp="1"/>
          </p:cNvSpPr>
          <p:nvPr>
            <p:ph type="title"/>
          </p:nvPr>
        </p:nvSpPr>
        <p:spPr bwMode="auto"/>
        <p:txBody>
          <a:bodyPr/>
          <a:lstStyle/>
          <a:p>
            <a:pPr>
              <a:defRPr/>
            </a:pPr>
            <a:r>
              <a:rPr lang="en-US" i="1" dirty="0">
                <a:solidFill>
                  <a:schemeClr val="tx1">
                    <a:lumMod val="50000"/>
                    <a:lumOff val="50000"/>
                  </a:schemeClr>
                </a:solidFill>
              </a:rPr>
              <a:t>“Doomscrolling Anonymous”</a:t>
            </a:r>
            <a:endParaRPr lang="en-US" dirty="0"/>
          </a:p>
        </p:txBody>
      </p:sp>
      <p:sp>
        <p:nvSpPr>
          <p:cNvPr id="1066154625" name="Textplatzhalter 2"/>
          <p:cNvSpPr>
            <a:spLocks noGrp="1"/>
          </p:cNvSpPr>
          <p:nvPr>
            <p:ph type="body" sz="quarter" idx="16"/>
          </p:nvPr>
        </p:nvSpPr>
        <p:spPr bwMode="auto"/>
        <p:txBody>
          <a:bodyPr/>
          <a:lstStyle/>
          <a:p>
            <a:pPr>
              <a:defRPr/>
            </a:pPr>
            <a:r>
              <a:rPr lang="en-US"/>
              <a:t>Welcome</a:t>
            </a:r>
            <a:endParaRPr/>
          </a:p>
        </p:txBody>
      </p:sp>
      <p:sp>
        <p:nvSpPr>
          <p:cNvPr id="2048317661" name="Inhaltsplatzhalter 3"/>
          <p:cNvSpPr>
            <a:spLocks noGrp="1"/>
          </p:cNvSpPr>
          <p:nvPr>
            <p:ph sz="quarter" idx="12"/>
          </p:nvPr>
        </p:nvSpPr>
        <p:spPr bwMode="auto"/>
        <p:txBody>
          <a:bodyPr>
            <a:normAutofit/>
          </a:bodyPr>
          <a:lstStyle/>
          <a:p>
            <a:pPr marL="0" indent="0" algn="ctr">
              <a:buNone/>
              <a:defRPr/>
            </a:pPr>
            <a:endParaRPr lang="en-US" sz="1400" dirty="0"/>
          </a:p>
          <a:p>
            <a:pPr marL="0" indent="0" algn="ctr">
              <a:buNone/>
              <a:defRPr/>
            </a:pPr>
            <a:endParaRPr lang="en-US" sz="1400" dirty="0"/>
          </a:p>
          <a:p>
            <a:pPr marL="0" indent="0" algn="ctr">
              <a:buNone/>
              <a:defRPr/>
            </a:pPr>
            <a:r>
              <a:rPr lang="en-US" sz="4000" i="1" dirty="0"/>
              <a:t>What do I do?</a:t>
            </a:r>
            <a:endParaRPr dirty="0"/>
          </a:p>
          <a:p>
            <a:pPr marL="0" indent="0" algn="ctr">
              <a:buNone/>
              <a:defRPr/>
            </a:pPr>
            <a:endParaRPr lang="en-US" i="1" dirty="0"/>
          </a:p>
          <a:p>
            <a:pPr marL="0" indent="0" algn="ctr">
              <a:buNone/>
              <a:defRPr/>
            </a:pPr>
            <a:r>
              <a:rPr lang="en-US" sz="4000" dirty="0"/>
              <a:t>Give you a talk in</a:t>
            </a:r>
            <a:br>
              <a:rPr lang="en-US" sz="4000" dirty="0"/>
            </a:br>
            <a:r>
              <a:rPr lang="en-US" sz="5400" b="1" dirty="0">
                <a:solidFill>
                  <a:schemeClr val="tx1">
                    <a:lumMod val="65000"/>
                    <a:lumOff val="35000"/>
                  </a:schemeClr>
                </a:solidFill>
              </a:rPr>
              <a:t>“doomscrolling”</a:t>
            </a:r>
            <a:r>
              <a:rPr lang="en-US" sz="4000" dirty="0"/>
              <a:t> mode.</a:t>
            </a:r>
            <a:endParaRPr dirty="0"/>
          </a:p>
          <a:p>
            <a:pPr marL="0" indent="0" algn="ctr">
              <a:buNone/>
              <a:defRPr/>
            </a:pPr>
            <a:endParaRPr lang="en-US" sz="4000" dirty="0"/>
          </a:p>
          <a:p>
            <a:pPr marL="0" indent="0" algn="ctr">
              <a:buNone/>
              <a:defRPr/>
            </a:pPr>
            <a:r>
              <a:rPr lang="en-US" dirty="0">
                <a:solidFill>
                  <a:schemeClr val="tx1">
                    <a:lumMod val="50000"/>
                    <a:lumOff val="50000"/>
                  </a:schemeClr>
                </a:solidFill>
              </a:rPr>
              <a:t>(Welcome to </a:t>
            </a:r>
            <a:r>
              <a:rPr lang="en-US" dirty="0" err="1">
                <a:solidFill>
                  <a:schemeClr val="tx1">
                    <a:lumMod val="50000"/>
                    <a:lumOff val="50000"/>
                  </a:schemeClr>
                </a:solidFill>
              </a:rPr>
              <a:t>GenZ</a:t>
            </a:r>
            <a:r>
              <a:rPr lang="en-US" dirty="0">
                <a:solidFill>
                  <a:schemeClr val="tx1">
                    <a:lumMod val="50000"/>
                    <a:lumOff val="50000"/>
                  </a:schemeClr>
                </a:solidFill>
              </a:rPr>
              <a:t> and all TikTok addicts…</a:t>
            </a:r>
            <a:br>
              <a:rPr lang="en-US" dirty="0">
                <a:solidFill>
                  <a:schemeClr val="tx1">
                    <a:lumMod val="50000"/>
                    <a:lumOff val="50000"/>
                  </a:schemeClr>
                </a:solidFill>
              </a:rPr>
            </a:br>
            <a:r>
              <a:rPr lang="en-US" dirty="0">
                <a:solidFill>
                  <a:schemeClr val="tx1">
                    <a:lumMod val="50000"/>
                    <a:lumOff val="50000"/>
                  </a:schemeClr>
                </a:solidFill>
              </a:rPr>
              <a:t>“I am Danilo and I get lost on scrolling.” “Hello Danilo”)</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16768860" name="Titel 4"/>
          <p:cNvSpPr>
            <a:spLocks noGrp="1"/>
          </p:cNvSpPr>
          <p:nvPr>
            <p:ph type="title"/>
          </p:nvPr>
        </p:nvSpPr>
        <p:spPr bwMode="auto"/>
        <p:txBody>
          <a:bodyPr/>
          <a:lstStyle/>
          <a:p>
            <a:pPr>
              <a:defRPr/>
            </a:pPr>
            <a:endParaRPr lang="en-US"/>
          </a:p>
        </p:txBody>
      </p:sp>
      <p:sp>
        <p:nvSpPr>
          <p:cNvPr id="1200708149" name="Textplatzhalter 6"/>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sp>
        <p:nvSpPr>
          <p:cNvPr id="1510176214" name="Inhaltsplatzhalter 5"/>
          <p:cNvSpPr>
            <a:spLocks noGrp="1"/>
          </p:cNvSpPr>
          <p:nvPr>
            <p:ph sz="quarter" idx="12"/>
          </p:nvPr>
        </p:nvSpPr>
        <p:spPr bwMode="auto"/>
        <p:txBody>
          <a:bodyPr/>
          <a:lstStyle/>
          <a:p>
            <a:pPr marL="0" indent="0" algn="ctr">
              <a:buNone/>
              <a:defRPr/>
            </a:pPr>
            <a:r>
              <a:rPr lang="en-US" sz="3600">
                <a:solidFill>
                  <a:schemeClr val="tx1">
                    <a:lumMod val="50000"/>
                    <a:lumOff val="50000"/>
                  </a:schemeClr>
                </a:solidFill>
              </a:rPr>
              <a:t>“Don’t make such a fuss.”						</a:t>
            </a:r>
            <a:endParaRPr/>
          </a:p>
          <a:p>
            <a:pPr marL="0" indent="0" algn="ctr">
              <a:buNone/>
              <a:defRPr/>
            </a:pPr>
            <a:r>
              <a:rPr lang="en-US" sz="3600">
                <a:solidFill>
                  <a:schemeClr val="tx1">
                    <a:lumMod val="50000"/>
                    <a:lumOff val="50000"/>
                  </a:schemeClr>
                </a:solidFill>
              </a:rPr>
              <a:t>				“Stop being so sensitive.”</a:t>
            </a:r>
            <a:endParaRPr/>
          </a:p>
          <a:p>
            <a:pPr marL="0" indent="0" algn="ctr">
              <a:buNone/>
              <a:defRPr/>
            </a:pPr>
            <a:r>
              <a:rPr lang="en-US" sz="3600">
                <a:solidFill>
                  <a:schemeClr val="tx1">
                    <a:lumMod val="50000"/>
                    <a:lumOff val="50000"/>
                  </a:schemeClr>
                </a:solidFill>
              </a:rPr>
              <a:t>“Don’t be so loud.”					</a:t>
            </a:r>
            <a:endParaRPr/>
          </a:p>
          <a:p>
            <a:pPr marL="0" indent="0" algn="ctr">
              <a:buNone/>
              <a:defRPr/>
            </a:pPr>
            <a:r>
              <a:rPr lang="en-US" sz="3600">
                <a:solidFill>
                  <a:schemeClr val="tx1">
                    <a:lumMod val="50000"/>
                    <a:lumOff val="50000"/>
                  </a:schemeClr>
                </a:solidFill>
              </a:rPr>
              <a:t>				“Behave yourself.”</a:t>
            </a:r>
            <a:endParaRPr/>
          </a:p>
          <a:p>
            <a:pPr marL="0" indent="0" algn="ctr">
              <a:buNone/>
              <a:defRPr/>
            </a:pPr>
            <a:r>
              <a:rPr lang="en-US" sz="3600">
                <a:solidFill>
                  <a:schemeClr val="tx1">
                    <a:lumMod val="50000"/>
                    <a:lumOff val="50000"/>
                  </a:schemeClr>
                </a:solidFill>
              </a:rPr>
              <a:t>“Who do you think you are?”</a:t>
            </a:r>
            <a:r>
              <a:rPr lang="en-US" sz="3600"/>
              <a:t>											“Don’t be selfish.”</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19719938" name="Titel 4"/>
          <p:cNvSpPr>
            <a:spLocks noGrp="1"/>
          </p:cNvSpPr>
          <p:nvPr>
            <p:ph type="title"/>
          </p:nvPr>
        </p:nvSpPr>
        <p:spPr bwMode="auto"/>
        <p:txBody>
          <a:bodyPr/>
          <a:lstStyle/>
          <a:p>
            <a:pPr>
              <a:defRPr/>
            </a:pPr>
            <a:endParaRPr lang="en-US"/>
          </a:p>
        </p:txBody>
      </p:sp>
      <p:sp>
        <p:nvSpPr>
          <p:cNvPr id="1064700952" name="Textplatzhalter 6"/>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sp>
        <p:nvSpPr>
          <p:cNvPr id="1841740465" name="Inhaltsplatzhalter 5"/>
          <p:cNvSpPr>
            <a:spLocks noGrp="1"/>
          </p:cNvSpPr>
          <p:nvPr>
            <p:ph sz="quarter" idx="12"/>
          </p:nvPr>
        </p:nvSpPr>
        <p:spPr bwMode="auto"/>
        <p:txBody>
          <a:bodyPr/>
          <a:lstStyle/>
          <a:p>
            <a:pPr marL="0" indent="0" algn="ctr">
              <a:buNone/>
              <a:defRPr/>
            </a:pPr>
            <a:r>
              <a:rPr lang="en-US" sz="3600" dirty="0">
                <a:solidFill>
                  <a:schemeClr val="tx1">
                    <a:lumMod val="50000"/>
                    <a:lumOff val="50000"/>
                  </a:schemeClr>
                </a:solidFill>
              </a:rPr>
              <a:t>“Don’t make such a fuss.”						</a:t>
            </a:r>
            <a:endParaRPr dirty="0"/>
          </a:p>
          <a:p>
            <a:pPr marL="0" indent="0" algn="ctr">
              <a:buNone/>
              <a:defRPr/>
            </a:pPr>
            <a:r>
              <a:rPr lang="en-US" sz="3600" dirty="0">
                <a:solidFill>
                  <a:schemeClr val="tx1">
                    <a:lumMod val="50000"/>
                    <a:lumOff val="50000"/>
                  </a:schemeClr>
                </a:solidFill>
              </a:rPr>
              <a:t>				“Stop being so sensitive.”</a:t>
            </a:r>
            <a:endParaRPr dirty="0"/>
          </a:p>
          <a:p>
            <a:pPr marL="0" indent="0" algn="ctr">
              <a:buNone/>
              <a:defRPr/>
            </a:pPr>
            <a:r>
              <a:rPr lang="en-US" sz="3600" dirty="0">
                <a:solidFill>
                  <a:schemeClr val="tx1">
                    <a:lumMod val="50000"/>
                    <a:lumOff val="50000"/>
                  </a:schemeClr>
                </a:solidFill>
              </a:rPr>
              <a:t>“Don’t be so loud.”					</a:t>
            </a:r>
            <a:endParaRPr dirty="0"/>
          </a:p>
          <a:p>
            <a:pPr marL="0" indent="0" algn="ctr">
              <a:buNone/>
              <a:defRPr/>
            </a:pPr>
            <a:r>
              <a:rPr lang="en-US" sz="3600" dirty="0">
                <a:solidFill>
                  <a:schemeClr val="tx1">
                    <a:lumMod val="50000"/>
                    <a:lumOff val="50000"/>
                  </a:schemeClr>
                </a:solidFill>
              </a:rPr>
              <a:t>				“Behave yourself.”</a:t>
            </a:r>
            <a:endParaRPr dirty="0"/>
          </a:p>
          <a:p>
            <a:pPr marL="0" indent="0" algn="ctr">
              <a:buNone/>
              <a:defRPr/>
            </a:pPr>
            <a:r>
              <a:rPr lang="en-US" sz="3600" dirty="0">
                <a:solidFill>
                  <a:schemeClr val="tx1">
                    <a:lumMod val="50000"/>
                    <a:lumOff val="50000"/>
                  </a:schemeClr>
                </a:solidFill>
              </a:rPr>
              <a:t>“Who do you think you are?”											“Don’t be selfish.”</a:t>
            </a:r>
            <a:endParaRPr dirty="0"/>
          </a:p>
          <a:p>
            <a:pPr marL="0" indent="0" algn="ctr">
              <a:buNone/>
              <a:defRPr/>
            </a:pPr>
            <a:r>
              <a:rPr lang="en-US" sz="3600" dirty="0"/>
              <a:t>“What will people think?”	</a:t>
            </a:r>
            <a:r>
              <a:rPr lang="en-US" sz="3200" dirty="0"/>
              <a:t>			</a:t>
            </a:r>
            <a:endParaRPr dirty="0"/>
          </a:p>
          <a:p>
            <a:pPr marL="0" indent="0">
              <a:buNone/>
              <a:defRPr/>
            </a:pP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54631929" name="Titel 1"/>
          <p:cNvSpPr>
            <a:spLocks noGrp="1"/>
          </p:cNvSpPr>
          <p:nvPr>
            <p:ph type="title"/>
          </p:nvPr>
        </p:nvSpPr>
        <p:spPr bwMode="auto"/>
        <p:txBody>
          <a:bodyPr/>
          <a:lstStyle/>
          <a:p>
            <a:pPr>
              <a:defRPr/>
            </a:pPr>
            <a:r>
              <a:rPr lang="en-US" dirty="0"/>
              <a:t>Reminder: </a:t>
            </a:r>
            <a:r>
              <a:rPr lang="en-US" b="1" dirty="0">
                <a:solidFill>
                  <a:schemeClr val="accent1"/>
                </a:solidFill>
              </a:rPr>
              <a:t>Resistance</a:t>
            </a:r>
            <a:r>
              <a:rPr lang="en-US" dirty="0"/>
              <a:t> is your </a:t>
            </a:r>
            <a:r>
              <a:rPr lang="en-US" b="1" dirty="0">
                <a:solidFill>
                  <a:schemeClr val="accent1"/>
                </a:solidFill>
              </a:rPr>
              <a:t>Solution</a:t>
            </a:r>
            <a:r>
              <a:rPr lang="en-US" dirty="0"/>
              <a:t> to the </a:t>
            </a:r>
            <a:r>
              <a:rPr lang="en-US" b="1" dirty="0">
                <a:solidFill>
                  <a:schemeClr val="accent1"/>
                </a:solidFill>
              </a:rPr>
              <a:t>Experience</a:t>
            </a:r>
            <a:endParaRPr b="1" dirty="0">
              <a:solidFill>
                <a:schemeClr val="accent1"/>
              </a:solidFill>
            </a:endParaRPr>
          </a:p>
        </p:txBody>
      </p:sp>
      <p:sp>
        <p:nvSpPr>
          <p:cNvPr id="990058690" name="Textplatzhalter 2"/>
          <p:cNvSpPr>
            <a:spLocks noGrp="1"/>
          </p:cNvSpPr>
          <p:nvPr>
            <p:ph type="body" sz="quarter" idx="16"/>
          </p:nvPr>
        </p:nvSpPr>
        <p:spPr bwMode="auto"/>
        <p:txBody>
          <a:bodyPr/>
          <a:lstStyle/>
          <a:p>
            <a:pPr>
              <a:defRPr/>
            </a:pPr>
            <a:r>
              <a:rPr lang="en-US"/>
              <a:t>Welcome</a:t>
            </a:r>
            <a:endParaRPr/>
          </a:p>
        </p:txBody>
      </p:sp>
      <p:sp>
        <p:nvSpPr>
          <p:cNvPr id="1843913768" name="Inhaltsplatzhalter 3"/>
          <p:cNvSpPr>
            <a:spLocks noGrp="1"/>
          </p:cNvSpPr>
          <p:nvPr>
            <p:ph sz="quarter" idx="12"/>
          </p:nvPr>
        </p:nvSpPr>
        <p:spPr bwMode="auto">
          <a:xfrm>
            <a:off x="5943600" y="1635362"/>
            <a:ext cx="5195455" cy="4689238"/>
          </a:xfrm>
        </p:spPr>
        <p:txBody>
          <a:bodyPr>
            <a:normAutofit/>
          </a:bodyPr>
          <a:lstStyle/>
          <a:p>
            <a:pPr marL="0" indent="0" algn="ctr">
              <a:buNone/>
              <a:defRPr/>
            </a:pPr>
            <a:endParaRPr lang="en-US" dirty="0"/>
          </a:p>
          <a:p>
            <a:pPr marL="0" indent="0" algn="ctr">
              <a:buNone/>
              <a:defRPr/>
            </a:pPr>
            <a:endParaRPr lang="en-US" dirty="0"/>
          </a:p>
          <a:p>
            <a:pPr marL="0" indent="0" algn="ctr">
              <a:buNone/>
              <a:defRPr/>
            </a:pPr>
            <a:r>
              <a:rPr lang="en-US" sz="4300" dirty="0"/>
              <a:t>“</a:t>
            </a:r>
            <a:r>
              <a:rPr lang="en-US" sz="4300" b="1" dirty="0">
                <a:solidFill>
                  <a:schemeClr val="accent1"/>
                </a:solidFill>
              </a:rPr>
              <a:t>Resistance</a:t>
            </a:r>
            <a:r>
              <a:rPr lang="en-US" sz="4300" dirty="0"/>
              <a:t> is</a:t>
            </a:r>
            <a:br>
              <a:rPr lang="en-US" sz="4300" dirty="0"/>
            </a:br>
            <a:r>
              <a:rPr lang="en-US" sz="4300" dirty="0"/>
              <a:t>the </a:t>
            </a:r>
            <a:r>
              <a:rPr lang="en-US" sz="4300" b="1" dirty="0">
                <a:solidFill>
                  <a:schemeClr val="accent1"/>
                </a:solidFill>
              </a:rPr>
              <a:t>solution</a:t>
            </a:r>
            <a:r>
              <a:rPr lang="en-US" sz="4300" dirty="0"/>
              <a:t>.”</a:t>
            </a:r>
          </a:p>
          <a:p>
            <a:pPr marL="0" indent="0" algn="ctr">
              <a:buNone/>
              <a:defRPr/>
            </a:pPr>
            <a:endParaRPr lang="en-US" sz="2400" dirty="0"/>
          </a:p>
          <a:p>
            <a:pPr marL="0" indent="0" algn="ctr">
              <a:buNone/>
              <a:defRPr/>
            </a:pPr>
            <a:r>
              <a:rPr lang="en-US" sz="4300" dirty="0"/>
              <a:t>“Don’t be yourself, but </a:t>
            </a:r>
            <a:r>
              <a:rPr lang="en-US" sz="4300" b="1" dirty="0">
                <a:solidFill>
                  <a:schemeClr val="accent1"/>
                </a:solidFill>
              </a:rPr>
              <a:t>be as you’re told</a:t>
            </a:r>
            <a:r>
              <a:rPr lang="en-US" sz="4300" dirty="0"/>
              <a:t>, is the </a:t>
            </a:r>
            <a:r>
              <a:rPr lang="en-US" sz="4300" b="1" dirty="0">
                <a:solidFill>
                  <a:schemeClr val="accent1"/>
                </a:solidFill>
              </a:rPr>
              <a:t>lesson</a:t>
            </a:r>
            <a:r>
              <a:rPr lang="en-US" sz="4300" dirty="0"/>
              <a:t>.”</a:t>
            </a:r>
            <a:endParaRPr sz="1900" dirty="0"/>
          </a:p>
        </p:txBody>
      </p:sp>
      <p:pic>
        <p:nvPicPr>
          <p:cNvPr id="1655356168" name="Grafik 5"/>
          <p:cNvPicPr>
            <a:picLocks noChangeAspect="1"/>
          </p:cNvPicPr>
          <p:nvPr/>
        </p:nvPicPr>
        <p:blipFill>
          <a:blip r:embed="rId3"/>
          <a:stretch/>
        </p:blipFill>
        <p:spPr bwMode="auto">
          <a:xfrm>
            <a:off x="814314" y="1635362"/>
            <a:ext cx="4878096" cy="462915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34516609" name="Titel 1"/>
          <p:cNvSpPr>
            <a:spLocks noGrp="1"/>
          </p:cNvSpPr>
          <p:nvPr>
            <p:ph type="title"/>
          </p:nvPr>
        </p:nvSpPr>
        <p:spPr bwMode="auto"/>
        <p:txBody>
          <a:bodyPr/>
          <a:lstStyle/>
          <a:p>
            <a:pPr>
              <a:defRPr/>
            </a:pPr>
            <a:r>
              <a:rPr lang="en-US" dirty="0"/>
              <a:t>All of it keeps us in the Box – Resistance Mode</a:t>
            </a:r>
            <a:endParaRPr dirty="0"/>
          </a:p>
        </p:txBody>
      </p:sp>
      <p:sp>
        <p:nvSpPr>
          <p:cNvPr id="1443225020" name="Textplatzhalter 2"/>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pic>
        <p:nvPicPr>
          <p:cNvPr id="1951743900" name="Inhaltsplatzhalter 5"/>
          <p:cNvPicPr>
            <a:picLocks noGrp="1" noChangeAspect="1"/>
          </p:cNvPicPr>
          <p:nvPr>
            <p:ph sz="quarter" idx="12"/>
          </p:nvPr>
        </p:nvPicPr>
        <p:blipFill>
          <a:blip r:embed="rId3">
            <a:extLst>
              <a:ext uri="{96DAC541-7B7A-43D3-8B79-37D633B846F1}">
                <asvg:svgBlip xmlns:asvg="http://schemas.microsoft.com/office/drawing/2016/SVG/main" r:embed="rId4"/>
              </a:ext>
            </a:extLst>
          </a:blip>
          <a:stretch/>
        </p:blipFill>
        <p:spPr bwMode="auto">
          <a:xfrm>
            <a:off x="803275" y="2498772"/>
            <a:ext cx="10909300" cy="2962180"/>
          </a:xfrm>
        </p:spPr>
      </p:pic>
      <p:sp>
        <p:nvSpPr>
          <p:cNvPr id="889435834" name="Textfeld 6"/>
          <p:cNvSpPr txBox="1"/>
          <p:nvPr/>
        </p:nvSpPr>
        <p:spPr bwMode="auto">
          <a:xfrm>
            <a:off x="1454727" y="5418859"/>
            <a:ext cx="9341428" cy="646331"/>
          </a:xfrm>
          <a:prstGeom prst="rect">
            <a:avLst/>
          </a:prstGeom>
          <a:noFill/>
        </p:spPr>
        <p:txBody>
          <a:bodyPr wrap="square" rtlCol="0">
            <a:spAutoFit/>
          </a:bodyPr>
          <a:lstStyle/>
          <a:p>
            <a:pPr algn="ctr">
              <a:defRPr/>
            </a:pPr>
            <a:r>
              <a:rPr lang="en-US">
                <a:solidFill>
                  <a:schemeClr val="bg1">
                    <a:lumMod val="50000"/>
                  </a:schemeClr>
                </a:solidFill>
                <a:latin typeface="Candara"/>
              </a:rPr>
              <a:t>The need to feel safe keeps us stuck in the past (current).</a:t>
            </a:r>
            <a:br>
              <a:rPr lang="en-US">
                <a:solidFill>
                  <a:schemeClr val="bg1">
                    <a:lumMod val="50000"/>
                  </a:schemeClr>
                </a:solidFill>
                <a:latin typeface="Candara"/>
              </a:rPr>
            </a:br>
            <a:r>
              <a:rPr lang="en-US">
                <a:solidFill>
                  <a:schemeClr val="bg1">
                    <a:lumMod val="50000"/>
                  </a:schemeClr>
                </a:solidFill>
                <a:latin typeface="Candara"/>
              </a:rPr>
              <a:t>This is the reason we miss the opportunity to design our future.</a:t>
            </a:r>
            <a:endParaRPr/>
          </a:p>
        </p:txBody>
      </p:sp>
    </p:spTree>
    <p:extLst>
      <p:ext uri="{BB962C8B-B14F-4D97-AF65-F5344CB8AC3E}">
        <p14:creationId xmlns:p14="http://schemas.microsoft.com/office/powerpoint/2010/main" val="32149649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5805326" name="Titel 1"/>
          <p:cNvSpPr>
            <a:spLocks noGrp="1"/>
          </p:cNvSpPr>
          <p:nvPr>
            <p:ph type="title"/>
          </p:nvPr>
        </p:nvSpPr>
        <p:spPr bwMode="auto"/>
        <p:txBody>
          <a:bodyPr/>
          <a:lstStyle/>
          <a:p>
            <a:pPr>
              <a:defRPr/>
            </a:pPr>
            <a:r>
              <a:rPr lang="en-US"/>
              <a:t>When we are stuck in the past, we will never create future</a:t>
            </a:r>
            <a:endParaRPr/>
          </a:p>
        </p:txBody>
      </p:sp>
      <p:sp>
        <p:nvSpPr>
          <p:cNvPr id="1342889808" name="Textplatzhalter 2"/>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pic>
        <p:nvPicPr>
          <p:cNvPr id="2054357261" name="Grafik 5"/>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462460" y="1431875"/>
            <a:ext cx="9054662" cy="5265597"/>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79856942" name="Titel 3"/>
          <p:cNvSpPr>
            <a:spLocks noGrp="1"/>
          </p:cNvSpPr>
          <p:nvPr>
            <p:ph type="title"/>
          </p:nvPr>
        </p:nvSpPr>
        <p:spPr bwMode="auto"/>
        <p:txBody>
          <a:bodyPr/>
          <a:lstStyle/>
          <a:p>
            <a:pPr>
              <a:defRPr/>
            </a:pPr>
            <a:r>
              <a:rPr lang="en-US"/>
              <a:t>Current Question or Fear</a:t>
            </a:r>
            <a:endParaRPr/>
          </a:p>
        </p:txBody>
      </p:sp>
      <p:sp>
        <p:nvSpPr>
          <p:cNvPr id="1104629495" name="Textplatzhalter 2"/>
          <p:cNvSpPr>
            <a:spLocks noGrp="1"/>
          </p:cNvSpPr>
          <p:nvPr>
            <p:ph type="body" sz="quarter" idx="16"/>
          </p:nvPr>
        </p:nvSpPr>
        <p:spPr bwMode="auto"/>
        <p:txBody>
          <a:bodyPr>
            <a:normAutofit/>
          </a:bodyPr>
          <a:lstStyle/>
          <a:p>
            <a:pPr>
              <a:defRPr/>
            </a:pPr>
            <a:r>
              <a:rPr lang="en-US" b="1">
                <a:solidFill>
                  <a:schemeClr val="accent1"/>
                </a:solidFill>
              </a:rPr>
              <a:t>Fear</a:t>
            </a:r>
            <a:r>
              <a:rPr lang="en-US"/>
              <a:t> &gt; Forecast &gt; Future</a:t>
            </a:r>
            <a:endParaRPr/>
          </a:p>
        </p:txBody>
      </p:sp>
      <p:sp>
        <p:nvSpPr>
          <p:cNvPr id="1719915869" name="Inhaltsplatzhalter 1"/>
          <p:cNvSpPr>
            <a:spLocks noGrp="1"/>
          </p:cNvSpPr>
          <p:nvPr>
            <p:ph sz="quarter" idx="12"/>
          </p:nvPr>
        </p:nvSpPr>
        <p:spPr bwMode="auto"/>
        <p:txBody>
          <a:bodyPr>
            <a:normAutofit/>
          </a:bodyPr>
          <a:lstStyle/>
          <a:p>
            <a:pPr marL="0" indent="0" algn="ctr">
              <a:buNone/>
              <a:defRPr/>
            </a:pPr>
            <a:endParaRPr lang="en-US" sz="1800" dirty="0"/>
          </a:p>
          <a:p>
            <a:pPr marL="0" indent="0" algn="ctr">
              <a:buNone/>
              <a:defRPr/>
            </a:pPr>
            <a:endParaRPr lang="en-US" sz="1800" dirty="0"/>
          </a:p>
          <a:p>
            <a:pPr marL="0" indent="0" algn="ctr">
              <a:buNone/>
              <a:defRPr/>
            </a:pPr>
            <a:endParaRPr lang="en-US" sz="1800" dirty="0"/>
          </a:p>
          <a:p>
            <a:pPr marL="0" indent="0" algn="ctr">
              <a:buNone/>
              <a:defRPr/>
            </a:pPr>
            <a:endParaRPr lang="en-US" sz="1800" dirty="0"/>
          </a:p>
          <a:p>
            <a:pPr marL="0" indent="0" algn="ctr">
              <a:buNone/>
              <a:defRPr/>
            </a:pPr>
            <a:r>
              <a:rPr lang="en-US" sz="4800" dirty="0"/>
              <a:t>Still stuck with:</a:t>
            </a:r>
            <a:br>
              <a:rPr lang="en-US" sz="4800" dirty="0"/>
            </a:br>
            <a:r>
              <a:rPr lang="en-US" sz="6000" dirty="0"/>
              <a:t>“AI is taking our jobs”</a:t>
            </a:r>
            <a:endParaRPr sz="2800" dirty="0"/>
          </a:p>
          <a:p>
            <a:pPr marL="0" indent="0" algn="ctr">
              <a:buNone/>
              <a:defRPr/>
            </a:pP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12566981" name="Titel 4"/>
          <p:cNvSpPr>
            <a:spLocks noGrp="1"/>
          </p:cNvSpPr>
          <p:nvPr>
            <p:ph type="title"/>
          </p:nvPr>
        </p:nvSpPr>
        <p:spPr bwMode="auto"/>
        <p:txBody>
          <a:bodyPr/>
          <a:lstStyle/>
          <a:p>
            <a:pPr>
              <a:defRPr/>
            </a:pPr>
            <a:r>
              <a:rPr lang="en-US"/>
              <a:t>Excurse: We (humans) are no machines!</a:t>
            </a:r>
            <a:endParaRPr/>
          </a:p>
        </p:txBody>
      </p:sp>
      <p:sp>
        <p:nvSpPr>
          <p:cNvPr id="2046919781" name="Textplatzhalter 6"/>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sp>
        <p:nvSpPr>
          <p:cNvPr id="1728765018" name="Inhaltsplatzhalter 5"/>
          <p:cNvSpPr>
            <a:spLocks noGrp="1"/>
          </p:cNvSpPr>
          <p:nvPr>
            <p:ph sz="quarter" idx="12"/>
          </p:nvPr>
        </p:nvSpPr>
        <p:spPr bwMode="auto"/>
        <p:txBody>
          <a:bodyPr/>
          <a:lstStyle/>
          <a:p>
            <a:pPr>
              <a:defRPr/>
            </a:pPr>
            <a:r>
              <a:rPr lang="en-US" sz="3200"/>
              <a:t>But at least since 1600 years most of us must act as ones …</a:t>
            </a:r>
            <a:endParaRPr/>
          </a:p>
          <a:p>
            <a:pPr lvl="1">
              <a:defRPr/>
            </a:pPr>
            <a:r>
              <a:rPr lang="en-US" sz="2800"/>
              <a:t>Feudalism separated the world in Thinking and Working</a:t>
            </a:r>
            <a:endParaRPr/>
          </a:p>
          <a:p>
            <a:pPr lvl="1">
              <a:defRPr/>
            </a:pPr>
            <a:r>
              <a:rPr lang="en-US" sz="2800"/>
              <a:t>1% Thinking</a:t>
            </a:r>
            <a:endParaRPr/>
          </a:p>
          <a:p>
            <a:pPr lvl="1">
              <a:defRPr/>
            </a:pPr>
            <a:r>
              <a:rPr lang="en-US" sz="2800"/>
              <a:t>90% Working (just following commands; no thinking required)</a:t>
            </a:r>
            <a:endParaRPr/>
          </a:p>
          <a:p>
            <a:pPr lvl="1">
              <a:defRPr/>
            </a:pPr>
            <a:r>
              <a:rPr lang="en-US" sz="2800"/>
              <a:t>The “potato field” approach</a:t>
            </a:r>
            <a:endParaRPr/>
          </a:p>
          <a:p>
            <a:pPr lvl="1">
              <a:defRPr/>
            </a:pPr>
            <a:r>
              <a:rPr lang="en-US" sz="2800">
                <a:solidFill>
                  <a:schemeClr val="bg1">
                    <a:lumMod val="75000"/>
                  </a:schemeClr>
                </a:solidFill>
              </a:rPr>
              <a:t>(I know that there are unmentioned 9%)</a:t>
            </a:r>
            <a:endParaRPr/>
          </a:p>
          <a:p>
            <a:pPr lvl="1">
              <a:defRPr/>
            </a:pP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25842622" name="Titel 4"/>
          <p:cNvSpPr>
            <a:spLocks noGrp="1"/>
          </p:cNvSpPr>
          <p:nvPr>
            <p:ph type="title"/>
          </p:nvPr>
        </p:nvSpPr>
        <p:spPr bwMode="auto"/>
        <p:txBody>
          <a:bodyPr/>
          <a:lstStyle/>
          <a:p>
            <a:pPr>
              <a:defRPr/>
            </a:pPr>
            <a:r>
              <a:rPr lang="en-US"/>
              <a:t>Excurse: We are no machines!</a:t>
            </a:r>
            <a:endParaRPr/>
          </a:p>
        </p:txBody>
      </p:sp>
      <p:sp>
        <p:nvSpPr>
          <p:cNvPr id="682490452" name="Textplatzhalter 6"/>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sp>
        <p:nvSpPr>
          <p:cNvPr id="567838008" name="Inhaltsplatzhalter 5"/>
          <p:cNvSpPr>
            <a:spLocks noGrp="1"/>
          </p:cNvSpPr>
          <p:nvPr>
            <p:ph sz="quarter" idx="12"/>
          </p:nvPr>
        </p:nvSpPr>
        <p:spPr bwMode="auto"/>
        <p:txBody>
          <a:bodyPr>
            <a:normAutofit/>
          </a:bodyPr>
          <a:lstStyle/>
          <a:p>
            <a:pPr>
              <a:defRPr/>
            </a:pPr>
            <a:r>
              <a:rPr lang="en-US" sz="2800" dirty="0"/>
              <a:t>Most of us here would belong to the </a:t>
            </a:r>
            <a:r>
              <a:rPr lang="en-US" sz="4000" b="1" dirty="0">
                <a:solidFill>
                  <a:schemeClr val="tx1">
                    <a:lumMod val="65000"/>
                    <a:lumOff val="35000"/>
                  </a:schemeClr>
                </a:solidFill>
              </a:rPr>
              <a:t>90% working </a:t>
            </a:r>
            <a:r>
              <a:rPr lang="en-US" sz="2800" dirty="0"/>
              <a:t>(not thinking)</a:t>
            </a:r>
            <a:endParaRPr dirty="0"/>
          </a:p>
          <a:p>
            <a:pPr lvl="1">
              <a:defRPr/>
            </a:pPr>
            <a:r>
              <a:rPr lang="en-US" sz="2400" dirty="0"/>
              <a:t>our purpose was to work as a obedient, cheap, and programmable machines</a:t>
            </a:r>
            <a:endParaRPr dirty="0"/>
          </a:p>
          <a:p>
            <a:pPr lvl="1">
              <a:defRPr/>
            </a:pPr>
            <a:r>
              <a:rPr lang="en-US" sz="2400" dirty="0"/>
              <a:t>our feelings were not valuable (neither hunger nor psychological needs)</a:t>
            </a:r>
            <a:endParaRPr dirty="0"/>
          </a:p>
          <a:p>
            <a:pPr lvl="1">
              <a:defRPr/>
            </a:pPr>
            <a:r>
              <a:rPr lang="en-US" sz="2400" dirty="0"/>
              <a:t>we just need to </a:t>
            </a:r>
            <a:r>
              <a:rPr lang="en-US" sz="4000" b="1" dirty="0">
                <a:solidFill>
                  <a:schemeClr val="accent1"/>
                </a:solidFill>
              </a:rPr>
              <a:t>function</a:t>
            </a:r>
            <a:endParaRPr lang="en-US" sz="2400" b="1" dirty="0">
              <a:solidFill>
                <a:schemeClr val="accent1"/>
              </a:solidFill>
            </a:endParaRPr>
          </a:p>
          <a:p>
            <a:pPr lvl="1">
              <a:defRPr/>
            </a:pPr>
            <a:r>
              <a:rPr lang="en-US" sz="2400" dirty="0"/>
              <a:t>listening to people talking about the </a:t>
            </a:r>
            <a:r>
              <a:rPr lang="en-US" sz="3600" b="1" dirty="0">
                <a:solidFill>
                  <a:schemeClr val="accent1"/>
                </a:solidFill>
              </a:rPr>
              <a:t>rat race</a:t>
            </a:r>
            <a:r>
              <a:rPr lang="en-US" sz="2400" dirty="0"/>
              <a:t>,</a:t>
            </a:r>
            <a:br>
              <a:rPr lang="en-US" sz="2400" dirty="0"/>
            </a:br>
            <a:r>
              <a:rPr lang="en-US" sz="2400" dirty="0"/>
              <a:t>we still follow the same rules, with a much nicer glazing</a:t>
            </a: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04119434" name="Titel 4"/>
          <p:cNvSpPr>
            <a:spLocks noGrp="1"/>
          </p:cNvSpPr>
          <p:nvPr>
            <p:ph type="title"/>
          </p:nvPr>
        </p:nvSpPr>
        <p:spPr bwMode="auto"/>
        <p:txBody>
          <a:bodyPr/>
          <a:lstStyle/>
          <a:p>
            <a:pPr>
              <a:defRPr/>
            </a:pPr>
            <a:endParaRPr lang="en-US"/>
          </a:p>
        </p:txBody>
      </p:sp>
      <p:sp>
        <p:nvSpPr>
          <p:cNvPr id="200942247" name="Textplatzhalter 6"/>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sp>
        <p:nvSpPr>
          <p:cNvPr id="816749766" name="Inhaltsplatzhalter 5"/>
          <p:cNvSpPr>
            <a:spLocks noGrp="1"/>
          </p:cNvSpPr>
          <p:nvPr>
            <p:ph sz="quarter" idx="12"/>
          </p:nvPr>
        </p:nvSpPr>
        <p:spPr bwMode="auto"/>
        <p:txBody>
          <a:bodyPr/>
          <a:lstStyle/>
          <a:p>
            <a:pPr marL="0" indent="0" algn="ctr">
              <a:buNone/>
              <a:defRPr/>
            </a:pPr>
            <a:endParaRPr lang="en-US" sz="1800" dirty="0"/>
          </a:p>
          <a:p>
            <a:pPr marL="0" indent="0" algn="ctr">
              <a:buNone/>
              <a:defRPr/>
            </a:pPr>
            <a:endParaRPr lang="en-US" sz="1800" dirty="0"/>
          </a:p>
          <a:p>
            <a:pPr marL="0" indent="0" algn="ctr">
              <a:buNone/>
              <a:defRPr/>
            </a:pPr>
            <a:r>
              <a:rPr lang="en-US" sz="3600" dirty="0"/>
              <a:t>The </a:t>
            </a:r>
            <a:r>
              <a:rPr lang="en-US" sz="3600" b="1" dirty="0">
                <a:solidFill>
                  <a:schemeClr val="tx1">
                    <a:lumMod val="50000"/>
                    <a:lumOff val="50000"/>
                  </a:schemeClr>
                </a:solidFill>
              </a:rPr>
              <a:t>honest truth </a:t>
            </a:r>
            <a:r>
              <a:rPr lang="en-US" sz="3600" dirty="0"/>
              <a:t>is that it’s only a </a:t>
            </a:r>
            <a:r>
              <a:rPr lang="en-US" sz="3600" b="1" dirty="0">
                <a:solidFill>
                  <a:schemeClr val="tx1">
                    <a:lumMod val="50000"/>
                    <a:lumOff val="50000"/>
                  </a:schemeClr>
                </a:solidFill>
              </a:rPr>
              <a:t>matter of time</a:t>
            </a:r>
            <a:r>
              <a:rPr lang="en-US" sz="3600" dirty="0"/>
              <a:t>, until </a:t>
            </a:r>
            <a:r>
              <a:rPr lang="en-US" sz="3600" b="1" dirty="0">
                <a:solidFill>
                  <a:schemeClr val="accent1"/>
                </a:solidFill>
              </a:rPr>
              <a:t>human work force is not needed anymore</a:t>
            </a:r>
            <a:r>
              <a:rPr lang="en-US" sz="3600" dirty="0"/>
              <a:t>.</a:t>
            </a:r>
            <a:endParaRPr dirty="0"/>
          </a:p>
          <a:p>
            <a:pPr marL="0" indent="0" algn="ctr">
              <a:buNone/>
              <a:defRPr/>
            </a:pPr>
            <a:r>
              <a:rPr lang="en-US" sz="3600" dirty="0"/>
              <a:t>It will happen. Maybe in 3 years or in 15.</a:t>
            </a:r>
            <a:endParaRPr dirty="0"/>
          </a:p>
          <a:p>
            <a:pPr marL="0" indent="0" algn="ctr">
              <a:buNone/>
              <a:defRPr/>
            </a:pPr>
            <a:endParaRPr lang="en-US" sz="1600" i="1" dirty="0">
              <a:solidFill>
                <a:schemeClr val="tx1">
                  <a:lumMod val="50000"/>
                  <a:lumOff val="50000"/>
                </a:schemeClr>
              </a:solidFill>
            </a:endParaRPr>
          </a:p>
          <a:p>
            <a:pPr marL="0" indent="0" algn="ctr">
              <a:buNone/>
              <a:defRPr/>
            </a:pPr>
            <a:r>
              <a:rPr lang="en-US" sz="2400" i="1" dirty="0">
                <a:solidFill>
                  <a:schemeClr val="tx1">
                    <a:lumMod val="50000"/>
                    <a:lumOff val="50000"/>
                  </a:schemeClr>
                </a:solidFill>
              </a:rPr>
              <a:t>Compared to prior industrial revolutions, we are on a meta level.</a:t>
            </a:r>
            <a:endParaRPr dirty="0"/>
          </a:p>
          <a:p>
            <a:pPr marL="0" indent="0" algn="ctr">
              <a:buNone/>
              <a:defRPr/>
            </a:pPr>
            <a:r>
              <a:rPr lang="en-US" sz="2400" i="1" dirty="0">
                <a:solidFill>
                  <a:schemeClr val="tx1">
                    <a:lumMod val="50000"/>
                    <a:lumOff val="50000"/>
                  </a:schemeClr>
                </a:solidFill>
              </a:rPr>
              <a:t>First time, we will be the worse machines.</a:t>
            </a:r>
          </a:p>
          <a:p>
            <a:pPr marL="0" indent="0" algn="ctr">
              <a:buNone/>
              <a:defRPr/>
            </a:pPr>
            <a:endParaRPr lang="en-US" sz="1400" dirty="0">
              <a:solidFill>
                <a:schemeClr val="tx1">
                  <a:lumMod val="50000"/>
                  <a:lumOff val="50000"/>
                </a:schemeClr>
              </a:solidFill>
            </a:endParaRPr>
          </a:p>
          <a:p>
            <a:pPr marL="0" indent="0" algn="ctr">
              <a:buNone/>
              <a:defRPr/>
            </a:pPr>
            <a:r>
              <a:rPr lang="en-US" sz="2800" dirty="0"/>
              <a:t>Why are we </a:t>
            </a:r>
            <a:r>
              <a:rPr lang="en-US" sz="2800" b="1" dirty="0">
                <a:solidFill>
                  <a:schemeClr val="accent1"/>
                </a:solidFill>
              </a:rPr>
              <a:t>scared</a:t>
            </a:r>
            <a:r>
              <a:rPr lang="en-US" sz="2800" dirty="0"/>
              <a:t> about that thought and not </a:t>
            </a:r>
            <a:r>
              <a:rPr lang="en-US" sz="2800" b="1" dirty="0">
                <a:solidFill>
                  <a:schemeClr val="accent2"/>
                </a:solidFill>
              </a:rPr>
              <a:t>happy</a:t>
            </a:r>
            <a:r>
              <a:rPr lang="en-US" sz="2800" dirty="0"/>
              <a:t>?</a:t>
            </a:r>
            <a:endParaRPr sz="24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40770874" name="Titel 3"/>
          <p:cNvSpPr>
            <a:spLocks noGrp="1"/>
          </p:cNvSpPr>
          <p:nvPr>
            <p:ph type="title"/>
          </p:nvPr>
        </p:nvSpPr>
        <p:spPr bwMode="auto"/>
        <p:txBody>
          <a:bodyPr>
            <a:normAutofit fontScale="90000"/>
          </a:bodyPr>
          <a:lstStyle/>
          <a:p>
            <a:pPr>
              <a:defRPr/>
            </a:pPr>
            <a:r>
              <a:rPr lang="de-DE" dirty="0" err="1"/>
              <a:t>Our</a:t>
            </a:r>
            <a:r>
              <a:rPr lang="de-DE" dirty="0"/>
              <a:t> Training on „</a:t>
            </a:r>
            <a:r>
              <a:rPr lang="de-DE" dirty="0" err="1"/>
              <a:t>Meaning</a:t>
            </a:r>
            <a:r>
              <a:rPr lang="de-DE" dirty="0"/>
              <a:t> </a:t>
            </a:r>
            <a:r>
              <a:rPr lang="de-DE" dirty="0" err="1"/>
              <a:t>of</a:t>
            </a:r>
            <a:r>
              <a:rPr lang="de-DE" dirty="0"/>
              <a:t> Life“ (</a:t>
            </a:r>
            <a:r>
              <a:rPr lang="de-DE" dirty="0" err="1"/>
              <a:t>Feudalism</a:t>
            </a:r>
            <a:r>
              <a:rPr lang="de-DE" dirty="0"/>
              <a:t>)</a:t>
            </a:r>
            <a:br>
              <a:rPr lang="de-DE" dirty="0"/>
            </a:br>
            <a:endParaRPr lang="de-DE" dirty="0"/>
          </a:p>
        </p:txBody>
      </p:sp>
      <p:sp>
        <p:nvSpPr>
          <p:cNvPr id="214193262" name="Textplatzhalter 2"/>
          <p:cNvSpPr>
            <a:spLocks noGrp="1"/>
          </p:cNvSpPr>
          <p:nvPr>
            <p:ph type="body" sz="quarter" idx="16"/>
          </p:nvPr>
        </p:nvSpPr>
        <p:spPr bwMode="auto"/>
        <p:txBody>
          <a:bodyPr>
            <a:normAutofit/>
          </a:bodyPr>
          <a:lstStyle/>
          <a:p>
            <a:pPr>
              <a:defRPr/>
            </a:pPr>
            <a:r>
              <a:rPr lang="en-US" b="1">
                <a:solidFill>
                  <a:schemeClr val="accent1"/>
                </a:solidFill>
              </a:rPr>
              <a:t>Fear</a:t>
            </a:r>
            <a:r>
              <a:rPr lang="en-US"/>
              <a:t> &gt; Forecast &gt; Future</a:t>
            </a:r>
            <a:endParaRPr/>
          </a:p>
        </p:txBody>
      </p:sp>
      <p:pic>
        <p:nvPicPr>
          <p:cNvPr id="1667670842" name="Inhaltsplatzhalter 7"/>
          <p:cNvPicPr>
            <a:picLocks noGrp="1" noChangeAspect="1"/>
          </p:cNvPicPr>
          <p:nvPr>
            <p:ph sz="quarter" idx="12"/>
          </p:nvPr>
        </p:nvPicPr>
        <p:blipFill>
          <a:blip r:embed="rId3" cstate="screen">
            <a:extLst>
              <a:ext uri="{28A0092B-C50C-407E-A947-70E740481C1C}">
                <a14:useLocalDpi xmlns:a14="http://schemas.microsoft.com/office/drawing/2010/main"/>
              </a:ext>
            </a:extLst>
          </a:blip>
          <a:stretch/>
        </p:blipFill>
        <p:spPr bwMode="auto">
          <a:xfrm>
            <a:off x="1993323" y="1635125"/>
            <a:ext cx="8529203" cy="4689475"/>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98763622" name="Titel 2"/>
          <p:cNvSpPr>
            <a:spLocks noGrp="1"/>
          </p:cNvSpPr>
          <p:nvPr>
            <p:ph type="title"/>
          </p:nvPr>
        </p:nvSpPr>
        <p:spPr bwMode="auto"/>
        <p:txBody>
          <a:bodyPr/>
          <a:lstStyle/>
          <a:p>
            <a:pPr>
              <a:defRPr/>
            </a:pPr>
            <a:endParaRPr lang="en-US"/>
          </a:p>
        </p:txBody>
      </p:sp>
      <p:sp>
        <p:nvSpPr>
          <p:cNvPr id="196492533" name="Textplatzhalter 4"/>
          <p:cNvSpPr>
            <a:spLocks noGrp="1"/>
          </p:cNvSpPr>
          <p:nvPr>
            <p:ph type="body" sz="quarter" idx="16"/>
          </p:nvPr>
        </p:nvSpPr>
        <p:spPr bwMode="auto"/>
        <p:txBody>
          <a:bodyPr/>
          <a:lstStyle/>
          <a:p>
            <a:pPr>
              <a:defRPr/>
            </a:pPr>
            <a:r>
              <a:rPr lang="en-US"/>
              <a:t>Welcome</a:t>
            </a:r>
            <a:endParaRPr/>
          </a:p>
        </p:txBody>
      </p:sp>
      <p:sp>
        <p:nvSpPr>
          <p:cNvPr id="643103315" name="Inhaltsplatzhalter 3"/>
          <p:cNvSpPr>
            <a:spLocks noGrp="1"/>
          </p:cNvSpPr>
          <p:nvPr>
            <p:ph sz="quarter" idx="12"/>
          </p:nvPr>
        </p:nvSpPr>
        <p:spPr bwMode="auto"/>
        <p:txBody>
          <a:bodyPr>
            <a:normAutofit/>
          </a:bodyPr>
          <a:lstStyle/>
          <a:p>
            <a:pPr marL="0" indent="0" algn="ctr">
              <a:buNone/>
              <a:defRPr/>
            </a:pPr>
            <a:endParaRPr lang="en-US" dirty="0"/>
          </a:p>
          <a:p>
            <a:pPr marL="0" indent="0" algn="ctr">
              <a:buNone/>
              <a:defRPr/>
            </a:pPr>
            <a:endParaRPr lang="en-US" dirty="0"/>
          </a:p>
          <a:p>
            <a:pPr marL="0" indent="0" algn="ctr">
              <a:buNone/>
              <a:defRPr/>
            </a:pPr>
            <a:endParaRPr lang="en-US" sz="3200" dirty="0"/>
          </a:p>
          <a:p>
            <a:pPr marL="0" indent="0" algn="ctr">
              <a:buNone/>
              <a:defRPr/>
            </a:pPr>
            <a:r>
              <a:rPr lang="en-US" sz="6600" i="1" dirty="0"/>
              <a:t>“I </a:t>
            </a:r>
            <a:r>
              <a:rPr lang="en-US" sz="6600" b="1" i="1" dirty="0">
                <a:solidFill>
                  <a:schemeClr val="accent1"/>
                </a:solidFill>
              </a:rPr>
              <a:t>don’t know </a:t>
            </a:r>
            <a:r>
              <a:rPr lang="en-US" sz="6600" i="1" dirty="0"/>
              <a:t>what to say.”</a:t>
            </a:r>
            <a:endParaRPr dirty="0"/>
          </a:p>
          <a:p>
            <a:pPr marL="0" indent="0" algn="ctr">
              <a:buNone/>
              <a:defRPr/>
            </a:pPr>
            <a:endParaRPr lang="en-US" sz="1800" i="1" dirty="0"/>
          </a:p>
          <a:p>
            <a:pPr marL="0" indent="0" algn="ctr">
              <a:buNone/>
              <a:defRPr/>
            </a:pPr>
            <a:r>
              <a:rPr lang="en-US" sz="1800" i="1" dirty="0">
                <a:solidFill>
                  <a:schemeClr val="tx1">
                    <a:lumMod val="50000"/>
                    <a:lumOff val="50000"/>
                  </a:schemeClr>
                </a:solidFill>
              </a:rPr>
              <a:t>The initial idea was simple.</a:t>
            </a:r>
            <a:br>
              <a:rPr lang="en-US" sz="1800" i="1" dirty="0">
                <a:solidFill>
                  <a:schemeClr val="tx1">
                    <a:lumMod val="50000"/>
                    <a:lumOff val="50000"/>
                  </a:schemeClr>
                </a:solidFill>
              </a:rPr>
            </a:br>
            <a:endParaRPr lang="en-US" sz="1800" i="1" dirty="0">
              <a:solidFill>
                <a:schemeClr val="tx1">
                  <a:lumMod val="50000"/>
                  <a:lumOff val="50000"/>
                </a:schemeClr>
              </a:solidFill>
            </a:endParaRPr>
          </a:p>
          <a:p>
            <a:pPr marL="0" indent="0" algn="ctr">
              <a:buNone/>
              <a:defRPr/>
            </a:pPr>
            <a:r>
              <a:rPr lang="en-US" sz="1800" i="1" dirty="0">
                <a:solidFill>
                  <a:schemeClr val="tx1">
                    <a:lumMod val="50000"/>
                    <a:lumOff val="50000"/>
                  </a:schemeClr>
                </a:solidFill>
              </a:rPr>
              <a:t>But everything changes unbelievable fast …</a:t>
            </a:r>
            <a:br>
              <a:rPr lang="en-US" sz="1800" i="1" dirty="0">
                <a:solidFill>
                  <a:schemeClr val="tx1">
                    <a:lumMod val="50000"/>
                    <a:lumOff val="50000"/>
                  </a:schemeClr>
                </a:solidFill>
              </a:rPr>
            </a:br>
            <a:r>
              <a:rPr lang="en-US" sz="1800" i="1" dirty="0">
                <a:solidFill>
                  <a:schemeClr val="tx1">
                    <a:lumMod val="50000"/>
                    <a:lumOff val="50000"/>
                  </a:schemeClr>
                </a:solidFill>
              </a:rPr>
              <a:t>if you prepare slides 1 week in advance, they are outdated</a:t>
            </a:r>
            <a:endParaRPr dirty="0"/>
          </a:p>
          <a:p>
            <a:pPr marL="0" indent="0" algn="ctr">
              <a:buNone/>
              <a:defRPr/>
            </a:pPr>
            <a:r>
              <a:rPr lang="en-US" sz="2800" b="1" i="1" dirty="0">
                <a:solidFill>
                  <a:schemeClr val="accent2">
                    <a:lumMod val="60000"/>
                    <a:lumOff val="40000"/>
                  </a:schemeClr>
                </a:solidFill>
              </a:rPr>
              <a:t>I feel overwhelmed – u2?</a:t>
            </a:r>
            <a:endParaRPr lang="en-US" sz="900" b="1" i="1" dirty="0">
              <a:solidFill>
                <a:schemeClr val="accent2">
                  <a:lumMod val="60000"/>
                  <a:lumOff val="40000"/>
                </a:schemeClr>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62441141" name="Titel 3"/>
          <p:cNvSpPr>
            <a:spLocks noGrp="1"/>
          </p:cNvSpPr>
          <p:nvPr>
            <p:ph type="title"/>
          </p:nvPr>
        </p:nvSpPr>
        <p:spPr bwMode="auto"/>
        <p:txBody>
          <a:bodyPr>
            <a:normAutofit fontScale="90000"/>
          </a:bodyPr>
          <a:lstStyle/>
          <a:p>
            <a:pPr>
              <a:defRPr/>
            </a:pPr>
            <a:r>
              <a:rPr lang="de-DE"/>
              <a:t>„Meaning of Life“ (Feudalism)</a:t>
            </a:r>
            <a:br>
              <a:rPr lang="de-DE"/>
            </a:br>
            <a:endParaRPr lang="de-DE"/>
          </a:p>
        </p:txBody>
      </p:sp>
      <p:sp>
        <p:nvSpPr>
          <p:cNvPr id="20555625" name="Textplatzhalter 2"/>
          <p:cNvSpPr>
            <a:spLocks noGrp="1"/>
          </p:cNvSpPr>
          <p:nvPr>
            <p:ph type="body" sz="quarter" idx="16"/>
          </p:nvPr>
        </p:nvSpPr>
        <p:spPr bwMode="auto"/>
        <p:txBody>
          <a:bodyPr>
            <a:normAutofit/>
          </a:bodyPr>
          <a:lstStyle/>
          <a:p>
            <a:pPr>
              <a:defRPr/>
            </a:pPr>
            <a:r>
              <a:rPr lang="en-US" b="1">
                <a:solidFill>
                  <a:schemeClr val="accent1"/>
                </a:solidFill>
              </a:rPr>
              <a:t>Fear</a:t>
            </a:r>
            <a:r>
              <a:rPr lang="en-US"/>
              <a:t> &gt; Forecast &gt; Future</a:t>
            </a:r>
            <a:endParaRPr/>
          </a:p>
        </p:txBody>
      </p:sp>
      <p:pic>
        <p:nvPicPr>
          <p:cNvPr id="1986800489" name="Inhaltsplatzhalter 7"/>
          <p:cNvPicPr>
            <a:picLocks noGrp="1" noChangeAspect="1"/>
          </p:cNvPicPr>
          <p:nvPr>
            <p:ph sz="quarter" idx="12"/>
          </p:nvPr>
        </p:nvPicPr>
        <p:blipFill>
          <a:blip r:embed="rId3" cstate="screen">
            <a:extLst>
              <a:ext uri="{28A0092B-C50C-407E-A947-70E740481C1C}">
                <a14:useLocalDpi xmlns:a14="http://schemas.microsoft.com/office/drawing/2010/main"/>
              </a:ext>
            </a:extLst>
          </a:blip>
          <a:stretch/>
        </p:blipFill>
        <p:spPr bwMode="auto">
          <a:xfrm>
            <a:off x="1993323" y="1635125"/>
            <a:ext cx="8529203" cy="4689475"/>
          </a:xfrm>
        </p:spPr>
      </p:pic>
      <p:sp>
        <p:nvSpPr>
          <p:cNvPr id="1156763058" name="Textfeld 1"/>
          <p:cNvSpPr txBox="1"/>
          <p:nvPr/>
        </p:nvSpPr>
        <p:spPr bwMode="auto">
          <a:xfrm>
            <a:off x="5039591" y="2265218"/>
            <a:ext cx="5652655" cy="584775"/>
          </a:xfrm>
          <a:prstGeom prst="rect">
            <a:avLst/>
          </a:prstGeom>
          <a:noFill/>
        </p:spPr>
        <p:txBody>
          <a:bodyPr wrap="square" rtlCol="0">
            <a:spAutoFit/>
          </a:bodyPr>
          <a:lstStyle/>
          <a:p>
            <a:pPr>
              <a:defRPr/>
            </a:pPr>
            <a:r>
              <a:rPr lang="en-US" sz="3200">
                <a:latin typeface="Candara"/>
              </a:rPr>
              <a:t>Mode of Operation: </a:t>
            </a:r>
            <a:r>
              <a:rPr lang="en-US" sz="3200" b="1" i="1">
                <a:solidFill>
                  <a:schemeClr val="accent1"/>
                </a:solidFill>
                <a:latin typeface="Candara"/>
              </a:rPr>
              <a:t>functioning</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94612624" name="Titel 4"/>
          <p:cNvSpPr>
            <a:spLocks noGrp="1"/>
          </p:cNvSpPr>
          <p:nvPr>
            <p:ph type="title"/>
          </p:nvPr>
        </p:nvSpPr>
        <p:spPr bwMode="auto"/>
        <p:txBody>
          <a:bodyPr/>
          <a:lstStyle/>
          <a:p>
            <a:pPr>
              <a:defRPr/>
            </a:pPr>
            <a:endParaRPr lang="en-US"/>
          </a:p>
        </p:txBody>
      </p:sp>
      <p:sp>
        <p:nvSpPr>
          <p:cNvPr id="858709465" name="Textplatzhalter 2"/>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sp>
        <p:nvSpPr>
          <p:cNvPr id="452290214" name="Inhaltsplatzhalter 3"/>
          <p:cNvSpPr>
            <a:spLocks noGrp="1"/>
          </p:cNvSpPr>
          <p:nvPr>
            <p:ph sz="quarter" idx="12"/>
          </p:nvPr>
        </p:nvSpPr>
        <p:spPr bwMode="auto"/>
        <p:txBody>
          <a:bodyPr/>
          <a:lstStyle/>
          <a:p>
            <a:pPr marL="0" indent="0" algn="ctr">
              <a:buNone/>
              <a:defRPr/>
            </a:pPr>
            <a:endParaRPr lang="en-US"/>
          </a:p>
          <a:p>
            <a:pPr marL="0" indent="0" algn="ctr">
              <a:buNone/>
              <a:defRPr/>
            </a:pPr>
            <a:endParaRPr lang="en-US"/>
          </a:p>
          <a:p>
            <a:pPr marL="0" indent="0" algn="ctr">
              <a:buNone/>
              <a:defRPr/>
            </a:pPr>
            <a:endParaRPr lang="en-US"/>
          </a:p>
          <a:p>
            <a:pPr marL="0" indent="0" algn="ctr">
              <a:buNone/>
              <a:defRPr/>
            </a:pPr>
            <a:r>
              <a:rPr lang="en-US" sz="4400"/>
              <a:t>Taking away </a:t>
            </a:r>
            <a:r>
              <a:rPr lang="en-US" sz="4400" b="1">
                <a:solidFill>
                  <a:schemeClr val="accent1"/>
                </a:solidFill>
              </a:rPr>
              <a:t>performance</a:t>
            </a:r>
            <a:r>
              <a:rPr lang="en-US" sz="4400"/>
              <a:t> (work)</a:t>
            </a:r>
            <a:br>
              <a:rPr lang="en-US" sz="4400"/>
            </a:br>
            <a:r>
              <a:rPr lang="en-US" sz="4400"/>
              <a:t>means losing all </a:t>
            </a:r>
            <a:r>
              <a:rPr lang="en-US" sz="4400" b="1">
                <a:solidFill>
                  <a:schemeClr val="accent2"/>
                </a:solidFill>
              </a:rPr>
              <a:t>self-worth</a:t>
            </a:r>
            <a:r>
              <a:rPr lang="en-US" sz="4400"/>
              <a:t>.</a:t>
            </a:r>
            <a:endParaRPr/>
          </a:p>
          <a:p>
            <a:pPr marL="0" indent="0" algn="ctr">
              <a:buNone/>
              <a:defRPr/>
            </a:pPr>
            <a:r>
              <a:rPr lang="en-US" sz="4000" i="1"/>
              <a:t>We are </a:t>
            </a:r>
            <a:r>
              <a:rPr lang="en-US" sz="6600" b="1" i="1">
                <a:solidFill>
                  <a:schemeClr val="accent1"/>
                </a:solidFill>
              </a:rPr>
              <a:t>scared</a:t>
            </a:r>
            <a:r>
              <a:rPr lang="en-US" sz="4000" i="1"/>
              <a:t> of losing our </a:t>
            </a:r>
            <a:r>
              <a:rPr lang="en-US" sz="5400" b="1" i="1">
                <a:solidFill>
                  <a:schemeClr val="accent2"/>
                </a:solidFill>
              </a:rPr>
              <a:t>purpose</a:t>
            </a:r>
            <a:r>
              <a:rPr lang="en-US" sz="4000" i="1"/>
              <a:t>.</a:t>
            </a:r>
            <a:br>
              <a:rPr lang="en-US" sz="4400"/>
            </a:br>
            <a:endParaRPr lang="en-US"/>
          </a:p>
          <a:p>
            <a:pPr marL="0" indent="0">
              <a:buNone/>
              <a:defRPr/>
            </a:pPr>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07655268" name="Titel 1"/>
          <p:cNvSpPr>
            <a:spLocks noGrp="1"/>
          </p:cNvSpPr>
          <p:nvPr>
            <p:ph type="title"/>
          </p:nvPr>
        </p:nvSpPr>
        <p:spPr bwMode="auto"/>
        <p:txBody>
          <a:bodyPr/>
          <a:lstStyle/>
          <a:p>
            <a:pPr>
              <a:defRPr/>
            </a:pPr>
            <a:endParaRPr lang="en-US"/>
          </a:p>
        </p:txBody>
      </p:sp>
      <p:sp>
        <p:nvSpPr>
          <p:cNvPr id="708887784" name="Textplatzhalter 2"/>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sp>
        <p:nvSpPr>
          <p:cNvPr id="912887878" name="Inhaltsplatzhalter 3"/>
          <p:cNvSpPr>
            <a:spLocks noGrp="1"/>
          </p:cNvSpPr>
          <p:nvPr>
            <p:ph sz="quarter" idx="12"/>
          </p:nvPr>
        </p:nvSpPr>
        <p:spPr bwMode="auto"/>
        <p:txBody>
          <a:bodyPr/>
          <a:lstStyle/>
          <a:p>
            <a:pPr marL="0" indent="0" algn="ctr">
              <a:buNone/>
              <a:defRPr/>
            </a:pPr>
            <a:endParaRPr lang="en-US"/>
          </a:p>
          <a:p>
            <a:pPr marL="0" indent="0" algn="ctr">
              <a:buNone/>
              <a:defRPr/>
            </a:pPr>
            <a:endParaRPr lang="en-US"/>
          </a:p>
          <a:p>
            <a:pPr marL="0" indent="0" algn="ctr">
              <a:buNone/>
              <a:defRPr/>
            </a:pPr>
            <a:endParaRPr lang="en-US"/>
          </a:p>
          <a:p>
            <a:pPr marL="0" indent="0" algn="ctr">
              <a:buNone/>
              <a:defRPr/>
            </a:pPr>
            <a:r>
              <a:rPr lang="en-US" sz="4400"/>
              <a:t>The real issue is that we </a:t>
            </a:r>
            <a:r>
              <a:rPr lang="en-US" sz="4400" i="1"/>
              <a:t>believe</a:t>
            </a:r>
            <a:r>
              <a:rPr lang="en-US" sz="4400"/>
              <a:t> that our</a:t>
            </a:r>
            <a:br>
              <a:rPr lang="en-US" sz="4400"/>
            </a:br>
            <a:r>
              <a:rPr lang="en-US" sz="4400" b="1">
                <a:solidFill>
                  <a:schemeClr val="accent2"/>
                </a:solidFill>
              </a:rPr>
              <a:t>value</a:t>
            </a:r>
            <a:r>
              <a:rPr lang="en-US" sz="4400"/>
              <a:t> comes from our </a:t>
            </a:r>
            <a:r>
              <a:rPr lang="en-US" sz="4400" b="1">
                <a:solidFill>
                  <a:schemeClr val="accent1"/>
                </a:solidFill>
              </a:rPr>
              <a:t>performance</a:t>
            </a:r>
            <a:r>
              <a:rPr lang="en-US" sz="4400"/>
              <a:t>.</a:t>
            </a:r>
            <a:endParaRPr/>
          </a:p>
          <a:p>
            <a:pPr marL="0" indent="0" algn="ctr">
              <a:buNone/>
              <a:defRPr/>
            </a:pPr>
            <a:endParaRPr lang="en-US"/>
          </a:p>
          <a:p>
            <a:pPr marL="0" indent="0" algn="ctr">
              <a:buNone/>
              <a:defRPr/>
            </a:pPr>
            <a:r>
              <a:rPr lang="en-US"/>
              <a:t>That’s the core of the feudalistic worldview. And it’s not true, but useful for the 1%.</a:t>
            </a:r>
            <a:br>
              <a:rPr lang="en-US"/>
            </a:br>
            <a:r>
              <a:rPr lang="en-US"/>
              <a:t>If we can get rid of that assumption, we gain freedom to create utopia,</a:t>
            </a:r>
            <a:br>
              <a:rPr lang="en-US"/>
            </a:br>
            <a:r>
              <a:rPr lang="en-US"/>
              <a:t>instead of focusing that we lose something</a:t>
            </a:r>
            <a:br>
              <a:rPr lang="en-US"/>
            </a:br>
            <a:r>
              <a:rPr lang="en-US"/>
              <a:t>that we actually never wanted.</a:t>
            </a:r>
            <a:endParaRPr/>
          </a:p>
          <a:p>
            <a:pPr>
              <a:defRPr/>
            </a:pP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63932790" name="Titel 7"/>
          <p:cNvSpPr>
            <a:spLocks noGrp="1"/>
          </p:cNvSpPr>
          <p:nvPr>
            <p:ph type="title"/>
          </p:nvPr>
        </p:nvSpPr>
        <p:spPr bwMode="auto"/>
        <p:txBody>
          <a:bodyPr/>
          <a:lstStyle/>
          <a:p>
            <a:pPr>
              <a:defRPr/>
            </a:pPr>
            <a:r>
              <a:rPr lang="en-US"/>
              <a:t>Regulation</a:t>
            </a:r>
            <a:endParaRPr/>
          </a:p>
        </p:txBody>
      </p:sp>
      <p:sp>
        <p:nvSpPr>
          <p:cNvPr id="434891001" name="Textplatzhalter 11"/>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sp>
        <p:nvSpPr>
          <p:cNvPr id="1750857880" name="Inhaltsplatzhalter 3"/>
          <p:cNvSpPr>
            <a:spLocks noGrp="1"/>
          </p:cNvSpPr>
          <p:nvPr>
            <p:ph sz="quarter" idx="12"/>
          </p:nvPr>
        </p:nvSpPr>
        <p:spPr bwMode="auto">
          <a:xfrm>
            <a:off x="803275" y="1635362"/>
            <a:ext cx="6219847" cy="4689238"/>
          </a:xfrm>
        </p:spPr>
        <p:txBody>
          <a:bodyPr/>
          <a:lstStyle/>
          <a:p>
            <a:pPr>
              <a:defRPr/>
            </a:pPr>
            <a:r>
              <a:rPr lang="en-US" sz="2800" dirty="0"/>
              <a:t>The good news: AI takes the strain off our neocortex, allowing the rest of the brain to have a go</a:t>
            </a:r>
            <a:endParaRPr dirty="0"/>
          </a:p>
          <a:p>
            <a:pPr lvl="1">
              <a:defRPr/>
            </a:pPr>
            <a:r>
              <a:rPr lang="en-US" sz="2400" b="1" dirty="0">
                <a:solidFill>
                  <a:schemeClr val="accent1"/>
                </a:solidFill>
              </a:rPr>
              <a:t>less load (on </a:t>
            </a:r>
            <a:r>
              <a:rPr lang="en-US" sz="2400" b="1" i="1" dirty="0">
                <a:solidFill>
                  <a:schemeClr val="accent1"/>
                </a:solidFill>
              </a:rPr>
              <a:t>functioning</a:t>
            </a:r>
            <a:r>
              <a:rPr lang="en-US" sz="2400" b="1" dirty="0">
                <a:solidFill>
                  <a:schemeClr val="accent1"/>
                </a:solidFill>
              </a:rPr>
              <a:t>)</a:t>
            </a:r>
            <a:endParaRPr dirty="0"/>
          </a:p>
          <a:p>
            <a:pPr>
              <a:defRPr/>
            </a:pPr>
            <a:endParaRPr lang="en-US" sz="2800" dirty="0"/>
          </a:p>
          <a:p>
            <a:pPr>
              <a:defRPr/>
            </a:pPr>
            <a:r>
              <a:rPr lang="en-US" sz="2800" dirty="0"/>
              <a:t>Emotional/social Core Skills are in the Limbi</a:t>
            </a:r>
            <a:endParaRPr dirty="0"/>
          </a:p>
          <a:p>
            <a:pPr lvl="1">
              <a:defRPr/>
            </a:pPr>
            <a:r>
              <a:rPr lang="en-US" sz="2400" b="1" dirty="0">
                <a:solidFill>
                  <a:schemeClr val="accent2"/>
                </a:solidFill>
              </a:rPr>
              <a:t>more opportunity, growth, development</a:t>
            </a:r>
            <a:br>
              <a:rPr lang="en-US" sz="2400" b="1" dirty="0">
                <a:solidFill>
                  <a:schemeClr val="accent2"/>
                </a:solidFill>
              </a:rPr>
            </a:br>
            <a:r>
              <a:rPr lang="en-US" sz="2400" b="1" dirty="0">
                <a:solidFill>
                  <a:schemeClr val="accent2"/>
                </a:solidFill>
              </a:rPr>
              <a:t>(for </a:t>
            </a:r>
            <a:r>
              <a:rPr lang="en-US" sz="2400" b="1" i="1" dirty="0">
                <a:solidFill>
                  <a:schemeClr val="accent2"/>
                </a:solidFill>
              </a:rPr>
              <a:t>living</a:t>
            </a:r>
            <a:r>
              <a:rPr lang="en-US" sz="2400" b="1" dirty="0">
                <a:solidFill>
                  <a:schemeClr val="accent2"/>
                </a:solidFill>
              </a:rPr>
              <a:t>)</a:t>
            </a:r>
            <a:endParaRPr dirty="0"/>
          </a:p>
          <a:p>
            <a:pPr marL="0" indent="0">
              <a:buNone/>
              <a:defRPr/>
            </a:pPr>
            <a:endParaRPr lang="en-US" dirty="0"/>
          </a:p>
          <a:p>
            <a:pPr>
              <a:defRPr/>
            </a:pPr>
            <a:endParaRPr lang="en-US" dirty="0"/>
          </a:p>
        </p:txBody>
      </p:sp>
      <p:pic>
        <p:nvPicPr>
          <p:cNvPr id="860307594" name="Grafik 4"/>
          <p:cNvPicPr>
            <a:picLocks noChangeAspect="1"/>
          </p:cNvPicPr>
          <p:nvPr/>
        </p:nvPicPr>
        <p:blipFill>
          <a:blip r:embed="rId3">
            <a:alphaModFix/>
          </a:blip>
          <a:stretch/>
        </p:blipFill>
        <p:spPr bwMode="auto">
          <a:xfrm>
            <a:off x="7023122" y="968207"/>
            <a:ext cx="5122119" cy="514388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06132525" name="Titel 3"/>
          <p:cNvSpPr>
            <a:spLocks noGrp="1"/>
          </p:cNvSpPr>
          <p:nvPr>
            <p:ph type="title"/>
          </p:nvPr>
        </p:nvSpPr>
        <p:spPr bwMode="auto">
          <a:xfrm>
            <a:off x="814314" y="803024"/>
            <a:ext cx="10898260" cy="621682"/>
          </a:xfrm>
        </p:spPr>
        <p:txBody>
          <a:bodyPr>
            <a:normAutofit/>
          </a:bodyPr>
          <a:lstStyle/>
          <a:p>
            <a:pPr>
              <a:defRPr/>
            </a:pPr>
            <a:r>
              <a:rPr lang="en-US"/>
              <a:t>Human Skills</a:t>
            </a:r>
            <a:endParaRPr/>
          </a:p>
        </p:txBody>
      </p:sp>
      <p:sp>
        <p:nvSpPr>
          <p:cNvPr id="558472297" name="Textplatzhalter 2"/>
          <p:cNvSpPr>
            <a:spLocks noGrp="1"/>
          </p:cNvSpPr>
          <p:nvPr>
            <p:ph type="body" sz="quarter" idx="16"/>
          </p:nvPr>
        </p:nvSpPr>
        <p:spPr bwMode="auto">
          <a:xfrm>
            <a:off x="814388" y="200025"/>
            <a:ext cx="8253412" cy="457200"/>
          </a:xfrm>
        </p:spPr>
        <p:txBody>
          <a:bodyPr>
            <a:normAutofit/>
          </a:bodyPr>
          <a:lstStyle/>
          <a:p>
            <a:pPr>
              <a:defRPr/>
            </a:pPr>
            <a:r>
              <a:rPr lang="en-US" b="1">
                <a:solidFill>
                  <a:schemeClr val="accent1"/>
                </a:solidFill>
              </a:rPr>
              <a:t>Fear</a:t>
            </a:r>
            <a:r>
              <a:rPr lang="en-US"/>
              <a:t> &gt; Forecast &gt; Future</a:t>
            </a:r>
            <a:endParaRPr/>
          </a:p>
        </p:txBody>
      </p:sp>
      <p:sp>
        <p:nvSpPr>
          <p:cNvPr id="606068507" name="Inhaltsplatzhalter 6"/>
          <p:cNvSpPr>
            <a:spLocks noGrp="1"/>
          </p:cNvSpPr>
          <p:nvPr>
            <p:ph sz="quarter" idx="12"/>
          </p:nvPr>
        </p:nvSpPr>
        <p:spPr bwMode="auto">
          <a:xfrm>
            <a:off x="803275" y="1635362"/>
            <a:ext cx="6512589" cy="4689238"/>
          </a:xfrm>
        </p:spPr>
        <p:txBody>
          <a:bodyPr>
            <a:normAutofit/>
          </a:bodyPr>
          <a:lstStyle/>
          <a:p>
            <a:pPr>
              <a:defRPr/>
            </a:pPr>
            <a:r>
              <a:rPr lang="en-US" dirty="0"/>
              <a:t>Basic Human Needs: </a:t>
            </a:r>
            <a:r>
              <a:rPr lang="en-US" sz="4000" b="1" dirty="0">
                <a:solidFill>
                  <a:schemeClr val="accent2"/>
                </a:solidFill>
              </a:rPr>
              <a:t>Connection</a:t>
            </a:r>
            <a:r>
              <a:rPr lang="en-US" dirty="0"/>
              <a:t> and </a:t>
            </a:r>
            <a:r>
              <a:rPr lang="en-US" sz="4000" b="1" dirty="0">
                <a:solidFill>
                  <a:schemeClr val="accent2"/>
                </a:solidFill>
              </a:rPr>
              <a:t>Creation</a:t>
            </a:r>
            <a:endParaRPr lang="en-US" dirty="0"/>
          </a:p>
          <a:p>
            <a:pPr lvl="1">
              <a:defRPr/>
            </a:pPr>
            <a:r>
              <a:rPr lang="en-US" dirty="0"/>
              <a:t>I need my pack</a:t>
            </a:r>
            <a:endParaRPr dirty="0"/>
          </a:p>
          <a:p>
            <a:pPr lvl="1">
              <a:defRPr/>
            </a:pPr>
            <a:r>
              <a:rPr lang="en-US" dirty="0"/>
              <a:t>I want to make a contribution (every person has their own unique selling point, and that can’t come from a process)</a:t>
            </a:r>
            <a:endParaRPr dirty="0"/>
          </a:p>
          <a:p>
            <a:pPr>
              <a:defRPr/>
            </a:pPr>
            <a:endParaRPr lang="en-US" dirty="0"/>
          </a:p>
          <a:p>
            <a:pPr>
              <a:defRPr/>
            </a:pPr>
            <a:r>
              <a:rPr lang="en-US" dirty="0"/>
              <a:t>So far, fear has overshadowed basic needs for most people (76 up to 98 out of 100)</a:t>
            </a:r>
            <a:endParaRPr dirty="0"/>
          </a:p>
          <a:p>
            <a:pPr>
              <a:defRPr/>
            </a:pPr>
            <a:endParaRPr lang="en-US" dirty="0"/>
          </a:p>
          <a:p>
            <a:pPr>
              <a:defRPr/>
            </a:pPr>
            <a:r>
              <a:rPr lang="en-US" b="1" dirty="0">
                <a:solidFill>
                  <a:schemeClr val="accent2"/>
                </a:solidFill>
              </a:rPr>
              <a:t>Skills we need to develop</a:t>
            </a:r>
            <a:endParaRPr b="1" dirty="0">
              <a:solidFill>
                <a:schemeClr val="accent2"/>
              </a:solidFill>
            </a:endParaRPr>
          </a:p>
          <a:p>
            <a:pPr lvl="1">
              <a:defRPr/>
            </a:pPr>
            <a:r>
              <a:rPr lang="en-US" dirty="0"/>
              <a:t>Skills for Connection (Relationship)</a:t>
            </a:r>
            <a:endParaRPr dirty="0"/>
          </a:p>
          <a:p>
            <a:pPr lvl="1">
              <a:defRPr/>
            </a:pPr>
            <a:r>
              <a:rPr lang="en-US" dirty="0"/>
              <a:t>Skills for Creation (needs all levels of psychological safety)</a:t>
            </a:r>
            <a:endParaRPr dirty="0"/>
          </a:p>
          <a:p>
            <a:pPr marL="0" indent="0">
              <a:buNone/>
              <a:defRPr/>
            </a:pPr>
            <a:endParaRPr lang="en-US" dirty="0"/>
          </a:p>
        </p:txBody>
      </p:sp>
      <p:pic>
        <p:nvPicPr>
          <p:cNvPr id="1406414424" name="Grafik 7"/>
          <p:cNvPicPr>
            <a:picLocks noChangeAspect="1"/>
          </p:cNvPicPr>
          <p:nvPr/>
        </p:nvPicPr>
        <p:blipFill>
          <a:blip r:embed="rId3"/>
          <a:stretch/>
        </p:blipFill>
        <p:spPr bwMode="auto">
          <a:xfrm>
            <a:off x="7315864" y="803024"/>
            <a:ext cx="4434635" cy="593436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62040443" name="Grafik 5"/>
          <p:cNvPicPr>
            <a:picLocks noChangeAspect="1"/>
          </p:cNvPicPr>
          <p:nvPr/>
        </p:nvPicPr>
        <p:blipFill>
          <a:blip r:embed="rId3"/>
          <a:stretch/>
        </p:blipFill>
        <p:spPr bwMode="auto">
          <a:xfrm>
            <a:off x="1804" y="0"/>
            <a:ext cx="12188389" cy="6858000"/>
          </a:xfrm>
          <a:prstGeom prst="rect">
            <a:avLst/>
          </a:prstGeom>
        </p:spPr>
      </p:pic>
      <p:sp>
        <p:nvSpPr>
          <p:cNvPr id="580164126" name="Inhaltsplatzhalter 3"/>
          <p:cNvSpPr>
            <a:spLocks noGrp="1"/>
          </p:cNvSpPr>
          <p:nvPr>
            <p:ph type="body" sz="quarter" idx="16"/>
          </p:nvPr>
        </p:nvSpPr>
        <p:spPr bwMode="auto">
          <a:xfrm>
            <a:off x="5262995" y="283152"/>
            <a:ext cx="6657109" cy="4527839"/>
          </a:xfrm>
        </p:spPr>
        <p:txBody>
          <a:bodyPr>
            <a:noAutofit/>
          </a:bodyPr>
          <a:lstStyle/>
          <a:p>
            <a:pPr marL="0" indent="0" algn="ctr">
              <a:buNone/>
              <a:defRPr/>
            </a:pPr>
            <a:r>
              <a:rPr lang="en-US" sz="6000">
                <a:solidFill>
                  <a:schemeClr val="accent2">
                    <a:lumMod val="20000"/>
                    <a:lumOff val="80000"/>
                  </a:schemeClr>
                </a:solidFill>
                <a:latin typeface="Comforter Brush"/>
              </a:rPr>
              <a:t>“Best time is twenty years ago,</a:t>
            </a:r>
            <a:br>
              <a:rPr lang="en-US" sz="6000">
                <a:solidFill>
                  <a:schemeClr val="accent2">
                    <a:lumMod val="20000"/>
                    <a:lumOff val="80000"/>
                  </a:schemeClr>
                </a:solidFill>
                <a:latin typeface="Comforter Brush"/>
              </a:rPr>
            </a:br>
            <a:r>
              <a:rPr lang="en-US" sz="6000">
                <a:solidFill>
                  <a:schemeClr val="accent2">
                    <a:lumMod val="20000"/>
                    <a:lumOff val="80000"/>
                  </a:schemeClr>
                </a:solidFill>
                <a:latin typeface="Comforter Brush"/>
              </a:rPr>
              <a:t>the second best time is today.”</a:t>
            </a:r>
            <a:endParaRPr/>
          </a:p>
          <a:p>
            <a:pPr marL="0" indent="0" algn="ctr">
              <a:buNone/>
              <a:defRPr/>
            </a:pPr>
            <a:endParaRPr lang="en-US" sz="4800">
              <a:solidFill>
                <a:schemeClr val="accent2">
                  <a:lumMod val="20000"/>
                  <a:lumOff val="80000"/>
                </a:schemeClr>
              </a:solidFill>
              <a:latin typeface="Comforter Brush"/>
            </a:endParaRPr>
          </a:p>
          <a:p>
            <a:pPr algn="ctr">
              <a:defRPr/>
            </a:pPr>
            <a:r>
              <a:rPr lang="en-US" sz="4800">
                <a:solidFill>
                  <a:schemeClr val="accent2">
                    <a:lumMod val="20000"/>
                    <a:lumOff val="80000"/>
                  </a:schemeClr>
                </a:solidFill>
                <a:latin typeface="Comforter Brush"/>
              </a:rPr>
              <a:t>You started today,</a:t>
            </a:r>
            <a:br>
              <a:rPr lang="en-US" sz="4800">
                <a:solidFill>
                  <a:schemeClr val="accent2">
                    <a:lumMod val="20000"/>
                    <a:lumOff val="80000"/>
                  </a:schemeClr>
                </a:solidFill>
                <a:latin typeface="Comforter Brush"/>
              </a:rPr>
            </a:br>
            <a:r>
              <a:rPr lang="en-US" sz="4800">
                <a:solidFill>
                  <a:schemeClr val="accent2">
                    <a:lumMod val="20000"/>
                    <a:lumOff val="80000"/>
                  </a:schemeClr>
                </a:solidFill>
                <a:latin typeface="Comforter Brush"/>
              </a:rPr>
              <a:t>to be ready for</a:t>
            </a:r>
            <a:br>
              <a:rPr lang="en-US" sz="4800">
                <a:solidFill>
                  <a:schemeClr val="accent2">
                    <a:lumMod val="20000"/>
                    <a:lumOff val="80000"/>
                  </a:schemeClr>
                </a:solidFill>
                <a:latin typeface="Comforter Brush"/>
              </a:rPr>
            </a:br>
            <a:r>
              <a:rPr lang="en-US" sz="4800">
                <a:solidFill>
                  <a:schemeClr val="accent2">
                    <a:lumMod val="20000"/>
                    <a:lumOff val="80000"/>
                  </a:schemeClr>
                </a:solidFill>
                <a:latin typeface="Comforter Brush"/>
              </a:rPr>
              <a:t>success in 2030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76424279" name="Titel 3"/>
          <p:cNvSpPr>
            <a:spLocks noGrp="1"/>
          </p:cNvSpPr>
          <p:nvPr>
            <p:ph type="title"/>
          </p:nvPr>
        </p:nvSpPr>
        <p:spPr bwMode="auto">
          <a:xfrm>
            <a:off x="814314" y="803024"/>
            <a:ext cx="10898260" cy="621682"/>
          </a:xfrm>
        </p:spPr>
        <p:txBody>
          <a:bodyPr>
            <a:normAutofit fontScale="90000"/>
          </a:bodyPr>
          <a:lstStyle/>
          <a:p>
            <a:pPr>
              <a:defRPr/>
            </a:pPr>
            <a:r>
              <a:rPr lang="en-US"/>
              <a:t>If we can pimp it… it stays slim: everything takes a back seat to money</a:t>
            </a:r>
            <a:br>
              <a:rPr lang="de-DE"/>
            </a:br>
            <a:endParaRPr lang="de-DE"/>
          </a:p>
        </p:txBody>
      </p:sp>
      <p:sp>
        <p:nvSpPr>
          <p:cNvPr id="1556720189" name="Textplatzhalter 2"/>
          <p:cNvSpPr>
            <a:spLocks noGrp="1"/>
          </p:cNvSpPr>
          <p:nvPr>
            <p:ph type="body" sz="quarter" idx="16"/>
          </p:nvPr>
        </p:nvSpPr>
        <p:spPr bwMode="auto">
          <a:xfrm>
            <a:off x="814388" y="200025"/>
            <a:ext cx="8253412" cy="457200"/>
          </a:xfrm>
        </p:spPr>
        <p:txBody>
          <a:bodyPr>
            <a:normAutofit/>
          </a:bodyPr>
          <a:lstStyle/>
          <a:p>
            <a:pPr>
              <a:defRPr/>
            </a:pPr>
            <a:r>
              <a:rPr lang="en-US" b="1">
                <a:solidFill>
                  <a:schemeClr val="accent1"/>
                </a:solidFill>
              </a:rPr>
              <a:t>Fear</a:t>
            </a:r>
            <a:r>
              <a:rPr lang="en-US"/>
              <a:t> &gt; Forecast &gt; Future</a:t>
            </a:r>
            <a:endParaRPr/>
          </a:p>
        </p:txBody>
      </p:sp>
      <p:pic>
        <p:nvPicPr>
          <p:cNvPr id="1399568281" name="Inhaltsplatzhalter 7"/>
          <p:cNvPicPr>
            <a:picLocks noGrp="1" noChangeAspect="1"/>
          </p:cNvPicPr>
          <p:nvPr>
            <p:ph sz="quarter" idx="12"/>
          </p:nvPr>
        </p:nvPicPr>
        <p:blipFill>
          <a:blip r:embed="rId3">
            <a:extLst>
              <a:ext uri="{96DAC541-7B7A-43D3-8B79-37D633B846F1}">
                <asvg:svgBlip xmlns:asvg="http://schemas.microsoft.com/office/drawing/2016/SVG/main" r:embed="rId4"/>
              </a:ext>
            </a:extLst>
          </a:blip>
          <a:stretch/>
        </p:blipFill>
        <p:spPr bwMode="auto">
          <a:xfrm>
            <a:off x="1993323" y="1635125"/>
            <a:ext cx="8529203" cy="4689475"/>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69813932" name="Titel 3"/>
          <p:cNvSpPr>
            <a:spLocks noGrp="1"/>
          </p:cNvSpPr>
          <p:nvPr>
            <p:ph type="title"/>
          </p:nvPr>
        </p:nvSpPr>
        <p:spPr bwMode="auto">
          <a:xfrm>
            <a:off x="814314" y="803024"/>
            <a:ext cx="10898260" cy="621682"/>
          </a:xfrm>
        </p:spPr>
        <p:txBody>
          <a:bodyPr>
            <a:normAutofit fontScale="90000"/>
          </a:bodyPr>
          <a:lstStyle/>
          <a:p>
            <a:pPr>
              <a:defRPr/>
            </a:pPr>
            <a:r>
              <a:rPr lang="en-US"/>
              <a:t>If we can pimp it… it stays slim: everything takes a back seat to money</a:t>
            </a:r>
            <a:br>
              <a:rPr lang="de-DE"/>
            </a:br>
            <a:endParaRPr lang="de-DE"/>
          </a:p>
        </p:txBody>
      </p:sp>
      <p:sp>
        <p:nvSpPr>
          <p:cNvPr id="1902568992" name="Textplatzhalter 2"/>
          <p:cNvSpPr>
            <a:spLocks noGrp="1"/>
          </p:cNvSpPr>
          <p:nvPr>
            <p:ph type="body" sz="quarter" idx="16"/>
          </p:nvPr>
        </p:nvSpPr>
        <p:spPr bwMode="auto">
          <a:xfrm>
            <a:off x="814388" y="200025"/>
            <a:ext cx="8253412" cy="457200"/>
          </a:xfrm>
        </p:spPr>
        <p:txBody>
          <a:bodyPr>
            <a:normAutofit/>
          </a:bodyPr>
          <a:lstStyle/>
          <a:p>
            <a:pPr>
              <a:defRPr/>
            </a:pPr>
            <a:r>
              <a:rPr lang="en-US" b="1">
                <a:solidFill>
                  <a:schemeClr val="accent1"/>
                </a:solidFill>
              </a:rPr>
              <a:t>Fear</a:t>
            </a:r>
            <a:r>
              <a:rPr lang="en-US"/>
              <a:t> &gt; Forecast &gt; Future</a:t>
            </a:r>
            <a:endParaRPr/>
          </a:p>
        </p:txBody>
      </p:sp>
      <p:pic>
        <p:nvPicPr>
          <p:cNvPr id="2094477911" name="Inhaltsplatzhalter 7"/>
          <p:cNvPicPr>
            <a:picLocks noGrp="1" noChangeAspect="1"/>
          </p:cNvPicPr>
          <p:nvPr>
            <p:ph sz="quarter" idx="12"/>
          </p:nvPr>
        </p:nvPicPr>
        <p:blipFill>
          <a:blip r:embed="rId3" cstate="screen">
            <a:extLst>
              <a:ext uri="{28A0092B-C50C-407E-A947-70E740481C1C}">
                <a14:useLocalDpi xmlns:a14="http://schemas.microsoft.com/office/drawing/2010/main"/>
              </a:ext>
            </a:extLst>
          </a:blip>
          <a:stretch/>
        </p:blipFill>
        <p:spPr bwMode="auto">
          <a:xfrm>
            <a:off x="1993323" y="1635125"/>
            <a:ext cx="8529203" cy="4689475"/>
          </a:xfrm>
        </p:spPr>
      </p:pic>
      <p:sp>
        <p:nvSpPr>
          <p:cNvPr id="268344838" name="Textfeld 1"/>
          <p:cNvSpPr txBox="1"/>
          <p:nvPr/>
        </p:nvSpPr>
        <p:spPr bwMode="auto">
          <a:xfrm>
            <a:off x="5039591" y="2265218"/>
            <a:ext cx="5652655" cy="584775"/>
          </a:xfrm>
          <a:prstGeom prst="rect">
            <a:avLst/>
          </a:prstGeom>
          <a:noFill/>
        </p:spPr>
        <p:txBody>
          <a:bodyPr wrap="square" rtlCol="0">
            <a:spAutoFit/>
          </a:bodyPr>
          <a:lstStyle/>
          <a:p>
            <a:pPr>
              <a:defRPr/>
            </a:pPr>
            <a:r>
              <a:rPr lang="en-US" sz="3200">
                <a:latin typeface="Candara"/>
              </a:rPr>
              <a:t>Mode of Operation: </a:t>
            </a:r>
            <a:r>
              <a:rPr lang="en-US" sz="3200" b="1" i="1">
                <a:solidFill>
                  <a:schemeClr val="accent1"/>
                </a:solidFill>
                <a:latin typeface="Candara"/>
              </a:rPr>
              <a:t>functioning</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94537072" name="Titel 3"/>
          <p:cNvSpPr>
            <a:spLocks noGrp="1"/>
          </p:cNvSpPr>
          <p:nvPr>
            <p:ph type="title"/>
          </p:nvPr>
        </p:nvSpPr>
        <p:spPr bwMode="auto"/>
        <p:txBody>
          <a:bodyPr/>
          <a:lstStyle/>
          <a:p>
            <a:pPr>
              <a:defRPr/>
            </a:pPr>
            <a:endParaRPr lang="en-US"/>
          </a:p>
        </p:txBody>
      </p:sp>
      <p:sp>
        <p:nvSpPr>
          <p:cNvPr id="1695858175" name="Textplatzhalter 2"/>
          <p:cNvSpPr>
            <a:spLocks noGrp="1"/>
          </p:cNvSpPr>
          <p:nvPr>
            <p:ph type="body" sz="quarter" idx="16"/>
          </p:nvPr>
        </p:nvSpPr>
        <p:spPr bwMode="auto"/>
        <p:txBody>
          <a:bodyPr>
            <a:normAutofit/>
          </a:bodyPr>
          <a:lstStyle/>
          <a:p>
            <a:pPr>
              <a:defRPr/>
            </a:pPr>
            <a:r>
              <a:rPr lang="en-US" b="1">
                <a:solidFill>
                  <a:schemeClr val="accent1"/>
                </a:solidFill>
              </a:rPr>
              <a:t>Fear</a:t>
            </a:r>
            <a:r>
              <a:rPr lang="en-US"/>
              <a:t> &gt; Forecast &gt; Future</a:t>
            </a:r>
            <a:endParaRPr/>
          </a:p>
        </p:txBody>
      </p:sp>
      <p:sp>
        <p:nvSpPr>
          <p:cNvPr id="954502332" name="Inhaltsplatzhalter 1"/>
          <p:cNvSpPr>
            <a:spLocks noGrp="1"/>
          </p:cNvSpPr>
          <p:nvPr>
            <p:ph sz="quarter" idx="12"/>
          </p:nvPr>
        </p:nvSpPr>
        <p:spPr bwMode="auto"/>
        <p:txBody>
          <a:bodyPr>
            <a:normAutofit/>
          </a:bodyPr>
          <a:lstStyle/>
          <a:p>
            <a:pPr marL="0" indent="0" algn="ctr">
              <a:buNone/>
              <a:defRPr/>
            </a:pPr>
            <a:endParaRPr lang="en-US" sz="2400"/>
          </a:p>
          <a:p>
            <a:pPr marL="0" indent="0" algn="ctr">
              <a:buNone/>
              <a:defRPr/>
            </a:pPr>
            <a:endParaRPr lang="en-US" sz="2400"/>
          </a:p>
          <a:p>
            <a:pPr marL="0" indent="0" algn="ctr">
              <a:buNone/>
              <a:defRPr/>
            </a:pPr>
            <a:r>
              <a:rPr lang="en-US" sz="4000" b="1">
                <a:solidFill>
                  <a:schemeClr val="tx1">
                    <a:lumMod val="65000"/>
                    <a:lumOff val="35000"/>
                  </a:schemeClr>
                </a:solidFill>
              </a:rPr>
              <a:t>AI</a:t>
            </a:r>
            <a:r>
              <a:rPr lang="en-US" sz="4000"/>
              <a:t> is the </a:t>
            </a:r>
            <a:r>
              <a:rPr lang="en-US" sz="6000" b="1">
                <a:solidFill>
                  <a:schemeClr val="tx1">
                    <a:lumMod val="65000"/>
                    <a:lumOff val="35000"/>
                  </a:schemeClr>
                </a:solidFill>
              </a:rPr>
              <a:t>catalyst</a:t>
            </a:r>
            <a:r>
              <a:rPr lang="en-US" sz="4000"/>
              <a:t> for our</a:t>
            </a:r>
            <a:br>
              <a:rPr lang="en-US" sz="4000"/>
            </a:br>
            <a:r>
              <a:rPr lang="en-US" sz="4800" b="1">
                <a:solidFill>
                  <a:schemeClr val="accent2"/>
                </a:solidFill>
              </a:rPr>
              <a:t>search</a:t>
            </a:r>
            <a:r>
              <a:rPr lang="en-US" sz="4000"/>
              <a:t> for </a:t>
            </a:r>
            <a:r>
              <a:rPr lang="en-US" sz="6600" b="1">
                <a:solidFill>
                  <a:schemeClr val="accent2"/>
                </a:solidFill>
              </a:rPr>
              <a:t>meaning</a:t>
            </a:r>
            <a:endParaRPr lang="en-US" sz="4000" b="1">
              <a:solidFill>
                <a:schemeClr val="accent2"/>
              </a:solidFill>
            </a:endParaRPr>
          </a:p>
          <a:p>
            <a:pPr marL="0" indent="0" algn="ctr">
              <a:buNone/>
              <a:defRPr/>
            </a:pPr>
            <a:endParaRPr lang="en-US"/>
          </a:p>
          <a:p>
            <a:pPr marL="0" indent="0" algn="ctr">
              <a:buNone/>
              <a:defRPr/>
            </a:pPr>
            <a:endParaRPr lang="en-US"/>
          </a:p>
          <a:p>
            <a:pPr marL="0" indent="0" algn="ctr">
              <a:buNone/>
              <a:defRPr/>
            </a:pPr>
            <a:r>
              <a:rPr lang="en-US" i="1">
                <a:solidFill>
                  <a:schemeClr val="tx1">
                    <a:lumMod val="65000"/>
                    <a:lumOff val="35000"/>
                  </a:schemeClr>
                </a:solidFill>
              </a:rPr>
              <a:t>Since millennials and GenZ we are on this quest. AI just speeds it up.</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6685421" name="Titel 1"/>
          <p:cNvSpPr>
            <a:spLocks noGrp="1"/>
          </p:cNvSpPr>
          <p:nvPr>
            <p:ph type="title"/>
          </p:nvPr>
        </p:nvSpPr>
        <p:spPr bwMode="auto">
          <a:xfrm>
            <a:off x="814314" y="803024"/>
            <a:ext cx="10898260" cy="621682"/>
          </a:xfrm>
        </p:spPr>
        <p:txBody>
          <a:bodyPr>
            <a:normAutofit/>
          </a:bodyPr>
          <a:lstStyle/>
          <a:p>
            <a:pPr>
              <a:defRPr/>
            </a:pPr>
            <a:r>
              <a:rPr lang="en-US" dirty="0"/>
              <a:t>ANTHROP\C: The Reality of Resistance (Fear)</a:t>
            </a:r>
            <a:endParaRPr dirty="0"/>
          </a:p>
        </p:txBody>
      </p:sp>
      <p:sp>
        <p:nvSpPr>
          <p:cNvPr id="558996868" name="Textplatzhalter 11"/>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sp>
        <p:nvSpPr>
          <p:cNvPr id="1408254290" name="Inhaltsplatzhalter 7"/>
          <p:cNvSpPr>
            <a:spLocks noGrp="1"/>
          </p:cNvSpPr>
          <p:nvPr>
            <p:ph sz="quarter" idx="12"/>
          </p:nvPr>
        </p:nvSpPr>
        <p:spPr bwMode="auto">
          <a:xfrm>
            <a:off x="803275" y="1635125"/>
            <a:ext cx="5692665" cy="4689475"/>
          </a:xfrm>
        </p:spPr>
        <p:txBody>
          <a:bodyPr/>
          <a:lstStyle/>
          <a:p>
            <a:pPr>
              <a:defRPr/>
            </a:pPr>
            <a:r>
              <a:rPr lang="en-US" dirty="0"/>
              <a:t>Labor market impacts of AI:</a:t>
            </a:r>
            <a:br>
              <a:rPr lang="en-US" dirty="0"/>
            </a:br>
            <a:r>
              <a:rPr lang="en-US" dirty="0"/>
              <a:t>A new measure and early evidence</a:t>
            </a:r>
            <a:endParaRPr dirty="0"/>
          </a:p>
          <a:p>
            <a:pPr lvl="1">
              <a:defRPr/>
            </a:pPr>
            <a:r>
              <a:rPr lang="en-US" dirty="0"/>
              <a:t>Red: what we actually use</a:t>
            </a:r>
            <a:endParaRPr dirty="0"/>
          </a:p>
          <a:p>
            <a:pPr lvl="1">
              <a:defRPr/>
            </a:pPr>
            <a:r>
              <a:rPr lang="en-US" dirty="0"/>
              <a:t>Blue: the (current) potential usage</a:t>
            </a:r>
            <a:endParaRPr dirty="0"/>
          </a:p>
          <a:p>
            <a:pPr>
              <a:defRPr/>
            </a:pPr>
            <a:endParaRPr lang="en-US" dirty="0"/>
          </a:p>
          <a:p>
            <a:pPr>
              <a:defRPr/>
            </a:pPr>
            <a:r>
              <a:rPr lang="en-US" dirty="0"/>
              <a:t>Report from 2026-03</a:t>
            </a:r>
            <a:endParaRPr dirty="0"/>
          </a:p>
          <a:p>
            <a:pPr lvl="1">
              <a:defRPr/>
            </a:pPr>
            <a:r>
              <a:rPr lang="de-DE" u="sng" dirty="0">
                <a:hlinkClick r:id="rId3"/>
              </a:rPr>
              <a:t>https://cdn.sanity.io/files/4zrzovbb/website/2b5bbaf2c1eb81dbf6e6fb813c1a24e35a64d376.pdf</a:t>
            </a:r>
            <a:r>
              <a:rPr lang="de-DE" dirty="0"/>
              <a:t> </a:t>
            </a:r>
            <a:endParaRPr lang="en-US" dirty="0"/>
          </a:p>
          <a:p>
            <a:pPr>
              <a:defRPr/>
            </a:pPr>
            <a:endParaRPr lang="en-US" dirty="0"/>
          </a:p>
          <a:p>
            <a:pPr>
              <a:defRPr/>
            </a:pPr>
            <a:endParaRPr lang="en-US" dirty="0"/>
          </a:p>
          <a:p>
            <a:pPr>
              <a:defRPr/>
            </a:pPr>
            <a:endParaRPr lang="en-US" dirty="0"/>
          </a:p>
        </p:txBody>
      </p:sp>
      <p:pic>
        <p:nvPicPr>
          <p:cNvPr id="1696175837" name="Inhaltsplatzhalter 5"/>
          <p:cNvPicPr>
            <a:picLocks noChangeAspect="1"/>
          </p:cNvPicPr>
          <p:nvPr/>
        </p:nvPicPr>
        <p:blipFill>
          <a:blip r:embed="rId4"/>
          <a:stretch/>
        </p:blipFill>
        <p:spPr bwMode="auto">
          <a:xfrm>
            <a:off x="6680125" y="1570880"/>
            <a:ext cx="4948562" cy="46894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0576504" name="Titel 1"/>
          <p:cNvSpPr>
            <a:spLocks noGrp="1"/>
          </p:cNvSpPr>
          <p:nvPr>
            <p:ph type="title"/>
          </p:nvPr>
        </p:nvSpPr>
        <p:spPr bwMode="auto"/>
        <p:txBody>
          <a:bodyPr/>
          <a:lstStyle/>
          <a:p>
            <a:pPr>
              <a:defRPr/>
            </a:pPr>
            <a:r>
              <a:rPr lang="en-US"/>
              <a:t>What is “AI”?</a:t>
            </a:r>
            <a:endParaRPr/>
          </a:p>
        </p:txBody>
      </p:sp>
      <p:sp>
        <p:nvSpPr>
          <p:cNvPr id="1036902838" name="Textplatzhalter 2"/>
          <p:cNvSpPr>
            <a:spLocks noGrp="1"/>
          </p:cNvSpPr>
          <p:nvPr>
            <p:ph type="body" sz="quarter" idx="16"/>
          </p:nvPr>
        </p:nvSpPr>
        <p:spPr bwMode="auto"/>
        <p:txBody>
          <a:bodyPr/>
          <a:lstStyle/>
          <a:p>
            <a:pPr>
              <a:defRPr/>
            </a:pPr>
            <a:r>
              <a:rPr lang="en-US"/>
              <a:t>Welcome</a:t>
            </a:r>
            <a:endParaRPr/>
          </a:p>
        </p:txBody>
      </p:sp>
      <p:sp>
        <p:nvSpPr>
          <p:cNvPr id="78020044" name="Inhaltsplatzhalter 3"/>
          <p:cNvSpPr>
            <a:spLocks noGrp="1"/>
          </p:cNvSpPr>
          <p:nvPr>
            <p:ph sz="quarter" idx="12"/>
          </p:nvPr>
        </p:nvSpPr>
        <p:spPr bwMode="auto"/>
        <p:txBody>
          <a:bodyPr>
            <a:normAutofit lnSpcReduction="10000"/>
          </a:bodyPr>
          <a:lstStyle/>
          <a:p>
            <a:pPr>
              <a:defRPr/>
            </a:pPr>
            <a:r>
              <a:rPr lang="en-US" sz="2800"/>
              <a:t>Over the last </a:t>
            </a:r>
            <a:r>
              <a:rPr lang="en-US" sz="3600" b="1">
                <a:solidFill>
                  <a:schemeClr val="accent1"/>
                </a:solidFill>
              </a:rPr>
              <a:t>14 years </a:t>
            </a:r>
            <a:r>
              <a:rPr lang="en-US" sz="2800"/>
              <a:t>algorithms moved to </a:t>
            </a:r>
            <a:r>
              <a:rPr lang="en-US" sz="2800" b="1">
                <a:solidFill>
                  <a:schemeClr val="accent1"/>
                </a:solidFill>
              </a:rPr>
              <a:t>neural networks </a:t>
            </a:r>
            <a:r>
              <a:rPr lang="en-US" sz="2800"/>
              <a:t>– and nobody cared</a:t>
            </a:r>
            <a:endParaRPr/>
          </a:p>
          <a:p>
            <a:pPr lvl="1">
              <a:defRPr/>
            </a:pPr>
            <a:r>
              <a:rPr lang="en-US" sz="2400"/>
              <a:t>in Hardware and Backends</a:t>
            </a:r>
            <a:endParaRPr/>
          </a:p>
          <a:p>
            <a:pPr lvl="4">
              <a:defRPr/>
            </a:pPr>
            <a:endParaRPr lang="en-US" sz="2200"/>
          </a:p>
          <a:p>
            <a:pPr>
              <a:defRPr/>
            </a:pPr>
            <a:r>
              <a:rPr lang="en-US" sz="2800"/>
              <a:t>From 2023 </a:t>
            </a:r>
            <a:r>
              <a:rPr lang="en-US" sz="3600" b="1">
                <a:solidFill>
                  <a:schemeClr val="accent1"/>
                </a:solidFill>
              </a:rPr>
              <a:t>LLMs</a:t>
            </a:r>
            <a:r>
              <a:rPr lang="en-US" sz="2800"/>
              <a:t> (Chat-Bots) took over and spread fast</a:t>
            </a:r>
            <a:endParaRPr/>
          </a:p>
          <a:p>
            <a:pPr lvl="1">
              <a:defRPr/>
            </a:pPr>
            <a:r>
              <a:rPr lang="en-US" sz="2400"/>
              <a:t>1-2 years until they reached mainstream</a:t>
            </a:r>
            <a:endParaRPr/>
          </a:p>
          <a:p>
            <a:pPr lvl="1">
              <a:defRPr/>
            </a:pPr>
            <a:r>
              <a:rPr lang="en-US" sz="2600" b="1">
                <a:solidFill>
                  <a:schemeClr val="accent1"/>
                </a:solidFill>
              </a:rPr>
              <a:t>LLMs</a:t>
            </a:r>
            <a:r>
              <a:rPr lang="en-US" sz="2600"/>
              <a:t> are only one </a:t>
            </a:r>
            <a:r>
              <a:rPr lang="en-US" sz="2600" b="1">
                <a:solidFill>
                  <a:schemeClr val="accent1"/>
                </a:solidFill>
              </a:rPr>
              <a:t>variant</a:t>
            </a:r>
            <a:r>
              <a:rPr lang="en-US" sz="2600"/>
              <a:t> of </a:t>
            </a:r>
            <a:r>
              <a:rPr lang="en-US" sz="2600" b="1">
                <a:solidFill>
                  <a:schemeClr val="accent1"/>
                </a:solidFill>
              </a:rPr>
              <a:t>neural networks </a:t>
            </a:r>
            <a:r>
              <a:rPr lang="en-US" sz="2600"/>
              <a:t>application</a:t>
            </a:r>
            <a:endParaRPr/>
          </a:p>
          <a:p>
            <a:pPr lvl="1">
              <a:defRPr/>
            </a:pPr>
            <a:r>
              <a:rPr lang="en-US" sz="2400"/>
              <a:t>when we talk about “AI”, we mean all possible technologies</a:t>
            </a:r>
            <a:endParaRPr/>
          </a:p>
          <a:p>
            <a:pPr lvl="4">
              <a:defRPr/>
            </a:pPr>
            <a:endParaRPr lang="en-US" sz="2200"/>
          </a:p>
          <a:p>
            <a:pPr>
              <a:defRPr/>
            </a:pPr>
            <a:r>
              <a:rPr lang="en-US" sz="3600" b="1">
                <a:solidFill>
                  <a:schemeClr val="accent1"/>
                </a:solidFill>
              </a:rPr>
              <a:t>OpenClaw</a:t>
            </a:r>
            <a:r>
              <a:rPr lang="en-US" sz="2800"/>
              <a:t> (as one version of personal </a:t>
            </a:r>
            <a:r>
              <a:rPr lang="en-US" sz="2800" b="1">
                <a:solidFill>
                  <a:schemeClr val="accent1"/>
                </a:solidFill>
              </a:rPr>
              <a:t>agents</a:t>
            </a:r>
            <a:r>
              <a:rPr lang="en-US" sz="2800"/>
              <a:t>) spread even faster</a:t>
            </a:r>
            <a:endParaRPr/>
          </a:p>
          <a:p>
            <a:pPr lvl="1">
              <a:defRPr/>
            </a:pPr>
            <a:r>
              <a:rPr lang="en-US" sz="2400"/>
              <a:t>3 weeks until mass market</a:t>
            </a:r>
            <a:endParaRPr/>
          </a:p>
          <a:p>
            <a:pPr marL="252000" lvl="1" indent="0">
              <a:buNone/>
              <a:defRPr/>
            </a:pP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05398653" name="Titel 3"/>
          <p:cNvSpPr>
            <a:spLocks noGrp="1"/>
          </p:cNvSpPr>
          <p:nvPr>
            <p:ph type="title"/>
          </p:nvPr>
        </p:nvSpPr>
        <p:spPr bwMode="auto">
          <a:xfrm>
            <a:off x="814314" y="803024"/>
            <a:ext cx="10898260" cy="621682"/>
          </a:xfrm>
        </p:spPr>
        <p:txBody>
          <a:bodyPr>
            <a:normAutofit fontScale="90000"/>
          </a:bodyPr>
          <a:lstStyle/>
          <a:p>
            <a:pPr>
              <a:defRPr/>
            </a:pPr>
            <a:r>
              <a:rPr lang="en-US"/>
              <a:t>This is what a meaningful life would look like …</a:t>
            </a:r>
            <a:r>
              <a:rPr lang="de-DE"/>
              <a:t>(i.e., Jane Goodall)</a:t>
            </a:r>
            <a:br>
              <a:rPr lang="de-DE"/>
            </a:br>
            <a:endParaRPr lang="de-DE"/>
          </a:p>
        </p:txBody>
      </p:sp>
      <p:sp>
        <p:nvSpPr>
          <p:cNvPr id="261799431" name="Textplatzhalter 2"/>
          <p:cNvSpPr>
            <a:spLocks noGrp="1"/>
          </p:cNvSpPr>
          <p:nvPr>
            <p:ph type="body" sz="quarter" idx="16"/>
          </p:nvPr>
        </p:nvSpPr>
        <p:spPr bwMode="auto">
          <a:xfrm>
            <a:off x="814388" y="200025"/>
            <a:ext cx="8253412" cy="457200"/>
          </a:xfrm>
        </p:spPr>
        <p:txBody>
          <a:bodyPr>
            <a:normAutofit/>
          </a:bodyPr>
          <a:lstStyle/>
          <a:p>
            <a:pPr>
              <a:defRPr/>
            </a:pPr>
            <a:r>
              <a:rPr lang="en-US" b="1">
                <a:solidFill>
                  <a:schemeClr val="accent1"/>
                </a:solidFill>
              </a:rPr>
              <a:t>Fear</a:t>
            </a:r>
            <a:r>
              <a:rPr lang="en-US"/>
              <a:t> &gt; Forecast &gt; Future</a:t>
            </a:r>
            <a:endParaRPr/>
          </a:p>
        </p:txBody>
      </p:sp>
      <p:pic>
        <p:nvPicPr>
          <p:cNvPr id="2047998155" name="Inhaltsplatzhalter 7"/>
          <p:cNvPicPr>
            <a:picLocks noGrp="1" noChangeAspect="1"/>
          </p:cNvPicPr>
          <p:nvPr>
            <p:ph sz="quarter" idx="12"/>
          </p:nvPr>
        </p:nvPicPr>
        <p:blipFill>
          <a:blip r:embed="rId3">
            <a:extLst>
              <a:ext uri="{96DAC541-7B7A-43D3-8B79-37D633B846F1}">
                <asvg:svgBlip xmlns:asvg="http://schemas.microsoft.com/office/drawing/2016/SVG/main" r:embed="rId4"/>
              </a:ext>
            </a:extLst>
          </a:blip>
          <a:stretch/>
        </p:blipFill>
        <p:spPr bwMode="auto">
          <a:xfrm>
            <a:off x="1993323" y="1635125"/>
            <a:ext cx="8529203" cy="4689475"/>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14131126" name="Titel 3"/>
          <p:cNvSpPr>
            <a:spLocks noGrp="1"/>
          </p:cNvSpPr>
          <p:nvPr>
            <p:ph type="title"/>
          </p:nvPr>
        </p:nvSpPr>
        <p:spPr bwMode="auto">
          <a:xfrm>
            <a:off x="814314" y="803024"/>
            <a:ext cx="10898260" cy="621682"/>
          </a:xfrm>
        </p:spPr>
        <p:txBody>
          <a:bodyPr>
            <a:normAutofit fontScale="90000"/>
          </a:bodyPr>
          <a:lstStyle/>
          <a:p>
            <a:pPr>
              <a:defRPr/>
            </a:pPr>
            <a:r>
              <a:rPr lang="en-US"/>
              <a:t>This is what a meaningful life would look like …</a:t>
            </a:r>
            <a:r>
              <a:rPr lang="de-DE"/>
              <a:t>(i.e., Jane Goodall)</a:t>
            </a:r>
            <a:br>
              <a:rPr lang="de-DE"/>
            </a:br>
            <a:endParaRPr lang="de-DE"/>
          </a:p>
        </p:txBody>
      </p:sp>
      <p:sp>
        <p:nvSpPr>
          <p:cNvPr id="365842112" name="Textplatzhalter 2"/>
          <p:cNvSpPr>
            <a:spLocks noGrp="1"/>
          </p:cNvSpPr>
          <p:nvPr>
            <p:ph type="body" sz="quarter" idx="16"/>
          </p:nvPr>
        </p:nvSpPr>
        <p:spPr bwMode="auto">
          <a:xfrm>
            <a:off x="814388" y="200025"/>
            <a:ext cx="8253412" cy="457200"/>
          </a:xfrm>
        </p:spPr>
        <p:txBody>
          <a:bodyPr>
            <a:normAutofit/>
          </a:bodyPr>
          <a:lstStyle/>
          <a:p>
            <a:pPr>
              <a:defRPr/>
            </a:pPr>
            <a:r>
              <a:rPr lang="en-US" b="1">
                <a:solidFill>
                  <a:schemeClr val="accent1"/>
                </a:solidFill>
              </a:rPr>
              <a:t>Fear</a:t>
            </a:r>
            <a:r>
              <a:rPr lang="en-US"/>
              <a:t> &gt; Forecast &gt; Future</a:t>
            </a:r>
            <a:endParaRPr/>
          </a:p>
        </p:txBody>
      </p:sp>
      <p:pic>
        <p:nvPicPr>
          <p:cNvPr id="617188739" name="Inhaltsplatzhalter 7"/>
          <p:cNvPicPr>
            <a:picLocks noGrp="1" noChangeAspect="1"/>
          </p:cNvPicPr>
          <p:nvPr>
            <p:ph sz="quarter" idx="12"/>
          </p:nvPr>
        </p:nvPicPr>
        <p:blipFill>
          <a:blip r:embed="rId3" cstate="screen">
            <a:extLst>
              <a:ext uri="{28A0092B-C50C-407E-A947-70E740481C1C}">
                <a14:useLocalDpi xmlns:a14="http://schemas.microsoft.com/office/drawing/2010/main"/>
              </a:ext>
            </a:extLst>
          </a:blip>
          <a:stretch/>
        </p:blipFill>
        <p:spPr bwMode="auto">
          <a:xfrm>
            <a:off x="1993323" y="1635125"/>
            <a:ext cx="8529203" cy="4689475"/>
          </a:xfrm>
        </p:spPr>
      </p:pic>
      <p:sp>
        <p:nvSpPr>
          <p:cNvPr id="1865810923" name="Textfeld 1"/>
          <p:cNvSpPr txBox="1"/>
          <p:nvPr/>
        </p:nvSpPr>
        <p:spPr bwMode="auto">
          <a:xfrm>
            <a:off x="2680854" y="1511877"/>
            <a:ext cx="5652655" cy="584775"/>
          </a:xfrm>
          <a:prstGeom prst="rect">
            <a:avLst/>
          </a:prstGeom>
          <a:noFill/>
        </p:spPr>
        <p:txBody>
          <a:bodyPr wrap="square" rtlCol="0">
            <a:spAutoFit/>
          </a:bodyPr>
          <a:lstStyle/>
          <a:p>
            <a:pPr>
              <a:defRPr/>
            </a:pPr>
            <a:r>
              <a:rPr lang="en-US" sz="3200">
                <a:latin typeface="Candara"/>
              </a:rPr>
              <a:t>Mode of Operation: </a:t>
            </a:r>
            <a:r>
              <a:rPr lang="en-US" sz="3200" b="1" i="1">
                <a:solidFill>
                  <a:schemeClr val="accent2"/>
                </a:solidFill>
                <a:latin typeface="Candara"/>
              </a:rPr>
              <a:t>living</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54113822" name="Titel 4"/>
          <p:cNvSpPr>
            <a:spLocks noGrp="1"/>
          </p:cNvSpPr>
          <p:nvPr>
            <p:ph type="title"/>
          </p:nvPr>
        </p:nvSpPr>
        <p:spPr bwMode="auto"/>
        <p:txBody>
          <a:bodyPr/>
          <a:lstStyle/>
          <a:p>
            <a:pPr>
              <a:defRPr/>
            </a:pPr>
            <a:r>
              <a:rPr lang="en-US"/>
              <a:t>Agenda</a:t>
            </a:r>
            <a:endParaRPr/>
          </a:p>
        </p:txBody>
      </p:sp>
      <p:sp>
        <p:nvSpPr>
          <p:cNvPr id="1989919366" name="Inhaltsplatzhalter 5"/>
          <p:cNvSpPr>
            <a:spLocks noGrp="1"/>
          </p:cNvSpPr>
          <p:nvPr>
            <p:ph sz="quarter" idx="12"/>
          </p:nvPr>
        </p:nvSpPr>
        <p:spPr bwMode="auto"/>
        <p:txBody>
          <a:bodyPr/>
          <a:lstStyle/>
          <a:p>
            <a:pPr>
              <a:defRPr/>
            </a:pPr>
            <a:r>
              <a:rPr lang="en-US"/>
              <a:t>Fear &gt; </a:t>
            </a:r>
            <a:r>
              <a:rPr lang="en-US" b="1">
                <a:solidFill>
                  <a:schemeClr val="accent1"/>
                </a:solidFill>
              </a:rPr>
              <a:t>Forecast</a:t>
            </a:r>
            <a:r>
              <a:rPr lang="en-US"/>
              <a:t> &gt; Future</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91266834" name="Title 6"/>
          <p:cNvSpPr>
            <a:spLocks noGrp="1"/>
          </p:cNvSpPr>
          <p:nvPr>
            <p:ph type="title"/>
          </p:nvPr>
        </p:nvSpPr>
        <p:spPr bwMode="auto">
          <a:xfrm>
            <a:off x="838200" y="2307102"/>
            <a:ext cx="5257800" cy="1121898"/>
          </a:xfrm>
        </p:spPr>
        <p:txBody>
          <a:bodyPr>
            <a:noAutofit/>
          </a:bodyPr>
          <a:lstStyle>
            <a:defPPr>
              <a:defRPr lang="en-US"/>
            </a:defPPr>
            <a:lvl1pPr marL="0" algn="l" defTabSz="152385" rtl="0">
              <a:defRPr sz="600">
                <a:solidFill>
                  <a:schemeClr val="tx1"/>
                </a:solidFill>
                <a:latin typeface="+mn-lt"/>
                <a:ea typeface="+mn-ea"/>
                <a:cs typeface="+mn-cs"/>
              </a:defRPr>
            </a:lvl1pPr>
            <a:lvl2pPr marL="152385" algn="l" defTabSz="152385" rtl="0">
              <a:defRPr sz="600">
                <a:solidFill>
                  <a:schemeClr val="tx1"/>
                </a:solidFill>
                <a:latin typeface="+mn-lt"/>
                <a:ea typeface="+mn-ea"/>
                <a:cs typeface="+mn-cs"/>
              </a:defRPr>
            </a:lvl2pPr>
            <a:lvl3pPr marL="304770" algn="l" defTabSz="152385" rtl="0">
              <a:defRPr sz="600">
                <a:solidFill>
                  <a:schemeClr val="tx1"/>
                </a:solidFill>
                <a:latin typeface="+mn-lt"/>
                <a:ea typeface="+mn-ea"/>
                <a:cs typeface="+mn-cs"/>
              </a:defRPr>
            </a:lvl3pPr>
            <a:lvl4pPr marL="457154" algn="l" defTabSz="152385" rtl="0">
              <a:defRPr sz="600">
                <a:solidFill>
                  <a:schemeClr val="tx1"/>
                </a:solidFill>
                <a:latin typeface="+mn-lt"/>
                <a:ea typeface="+mn-ea"/>
                <a:cs typeface="+mn-cs"/>
              </a:defRPr>
            </a:lvl4pPr>
            <a:lvl5pPr marL="609539" algn="l" defTabSz="152385" rtl="0">
              <a:defRPr sz="600">
                <a:solidFill>
                  <a:schemeClr val="tx1"/>
                </a:solidFill>
                <a:latin typeface="+mn-lt"/>
                <a:ea typeface="+mn-ea"/>
                <a:cs typeface="+mn-cs"/>
              </a:defRPr>
            </a:lvl5pPr>
            <a:lvl6pPr marL="761924" algn="l" defTabSz="152385" rtl="0">
              <a:defRPr sz="600">
                <a:solidFill>
                  <a:schemeClr val="tx1"/>
                </a:solidFill>
                <a:latin typeface="+mn-lt"/>
                <a:ea typeface="+mn-ea"/>
                <a:cs typeface="+mn-cs"/>
              </a:defRPr>
            </a:lvl6pPr>
            <a:lvl7pPr marL="914309" algn="l" defTabSz="152385" rtl="0">
              <a:defRPr sz="600">
                <a:solidFill>
                  <a:schemeClr val="tx1"/>
                </a:solidFill>
                <a:latin typeface="+mn-lt"/>
                <a:ea typeface="+mn-ea"/>
                <a:cs typeface="+mn-cs"/>
              </a:defRPr>
            </a:lvl7pPr>
            <a:lvl8pPr marL="1066693" algn="l" defTabSz="152385" rtl="0">
              <a:defRPr sz="600">
                <a:solidFill>
                  <a:schemeClr val="tx1"/>
                </a:solidFill>
                <a:latin typeface="+mn-lt"/>
                <a:ea typeface="+mn-ea"/>
                <a:cs typeface="+mn-cs"/>
              </a:defRPr>
            </a:lvl8pPr>
            <a:lvl9pPr marL="1219078" algn="l" defTabSz="152385" rtl="0">
              <a:defRPr sz="600">
                <a:solidFill>
                  <a:schemeClr val="tx1"/>
                </a:solidFill>
                <a:latin typeface="+mn-lt"/>
                <a:ea typeface="+mn-ea"/>
                <a:cs typeface="+mn-cs"/>
              </a:defRPr>
            </a:lvl9pPr>
          </a:lstStyle>
          <a:p>
            <a:pPr>
              <a:defRPr/>
            </a:pPr>
            <a:r>
              <a:rPr lang="en-US" sz="1750"/>
              <a:t>ANNOUNCING</a:t>
            </a:r>
            <a:br>
              <a:rPr lang="en-US"/>
            </a:br>
            <a:r>
              <a:rPr lang="en-US" b="0"/>
              <a:t>Xxxxxxxx</a:t>
            </a:r>
            <a:br>
              <a:rPr lang="en-US" b="0"/>
            </a:br>
            <a:r>
              <a:rPr lang="en-US" b="0"/>
              <a:t>xxxxxxxxxxxx</a:t>
            </a:r>
          </a:p>
        </p:txBody>
      </p:sp>
      <p:pic>
        <p:nvPicPr>
          <p:cNvPr id="2067364698" name="Picture 1" descr="Token and AI-human interaction future"/>
          <p:cNvPicPr>
            <a:picLocks noChangeAspect="1"/>
          </p:cNvPicPr>
          <p:nvPr/>
        </p:nvPicPr>
        <p:blipFill>
          <a:blip r:embed="rId3"/>
          <a:stretch/>
        </p:blipFill>
        <p:spPr bwMode="auto">
          <a:xfrm>
            <a:off x="3239" y="0"/>
            <a:ext cx="12185522" cy="68580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785211898" name="Titel 2"/>
          <p:cNvSpPr>
            <a:spLocks noGrp="1"/>
          </p:cNvSpPr>
          <p:nvPr>
            <p:ph type="title"/>
          </p:nvPr>
        </p:nvSpPr>
        <p:spPr bwMode="auto">
          <a:xfrm>
            <a:off x="814314" y="803024"/>
            <a:ext cx="10898260" cy="621682"/>
          </a:xfrm>
        </p:spPr>
        <p:txBody>
          <a:bodyPr/>
          <a:lstStyle/>
          <a:p>
            <a:pPr>
              <a:defRPr/>
            </a:pPr>
            <a:r>
              <a:rPr lang="en-US"/>
              <a:t>Bhaskar (NVIDIA)</a:t>
            </a:r>
            <a:endParaRPr/>
          </a:p>
        </p:txBody>
      </p:sp>
      <p:sp>
        <p:nvSpPr>
          <p:cNvPr id="531708179" name="Textplatzhalter 6"/>
          <p:cNvSpPr>
            <a:spLocks noGrp="1"/>
          </p:cNvSpPr>
          <p:nvPr>
            <p:ph type="body" sz="quarter" idx="16"/>
          </p:nvPr>
        </p:nvSpPr>
        <p:spPr bwMode="auto">
          <a:xfrm>
            <a:off x="814314" y="200026"/>
            <a:ext cx="8253486" cy="456824"/>
          </a:xfrm>
        </p:spPr>
        <p:txBody>
          <a:bodyPr/>
          <a:lstStyle/>
          <a:p>
            <a:pPr>
              <a:defRPr/>
            </a:pPr>
            <a:r>
              <a:rPr lang="en-US"/>
              <a:t>Fear &gt; Forecast &gt; Future</a:t>
            </a:r>
            <a:endParaRPr/>
          </a:p>
        </p:txBody>
      </p:sp>
      <p:sp>
        <p:nvSpPr>
          <p:cNvPr id="553765875" name="Inhaltsplatzhalter 3"/>
          <p:cNvSpPr>
            <a:spLocks noGrp="1"/>
          </p:cNvSpPr>
          <p:nvPr>
            <p:ph sz="quarter" idx="12"/>
          </p:nvPr>
        </p:nvSpPr>
        <p:spPr bwMode="auto">
          <a:xfrm>
            <a:off x="814314" y="1635362"/>
            <a:ext cx="10898260" cy="4689238"/>
          </a:xfrm>
        </p:spPr>
        <p:txBody>
          <a:bodyPr>
            <a:normAutofit fontScale="77500" lnSpcReduction="20000"/>
          </a:bodyPr>
          <a:lstStyle/>
          <a:p>
            <a:r>
              <a:rPr lang="en-DE" dirty="0"/>
              <a:t>When we talk about tokens, it can sound very technical. But for the future of work, I would like to frame tokens differently.</a:t>
            </a:r>
          </a:p>
          <a:p>
            <a:r>
              <a:rPr lang="en-DE" dirty="0"/>
              <a:t>A token is not just a fragment of text processed by an AI model. A token becomes valuable when it carries human intent: our purpose, our context, our domain knowledge, our constraints, and our judgment.</a:t>
            </a:r>
          </a:p>
          <a:p>
            <a:r>
              <a:rPr lang="en-DE" dirty="0"/>
              <a:t>On the left side of this picture is the human part: intent. What are we trying to achieve? What matters in this engineering decision? What risk are we trying to understand?</a:t>
            </a:r>
          </a:p>
          <a:p>
            <a:r>
              <a:rPr lang="en-DE" dirty="0"/>
              <a:t>In the </a:t>
            </a:r>
            <a:r>
              <a:rPr lang="en-DE" dirty="0" err="1"/>
              <a:t>center</a:t>
            </a:r>
            <a:r>
              <a:rPr lang="en-DE" dirty="0"/>
              <a:t>, AI helps us scale. It can process patterns, generate alternatives, summarize evidence, connect information, and explore a much larger space than we could handle manually</a:t>
            </a:r>
            <a:r>
              <a:rPr lang="en-GB" dirty="0"/>
              <a:t> and do it faster</a:t>
            </a:r>
            <a:r>
              <a:rPr lang="en-DE" dirty="0"/>
              <a:t>.</a:t>
            </a:r>
          </a:p>
          <a:p>
            <a:r>
              <a:rPr lang="en-DE" dirty="0"/>
              <a:t>But the value is only realized on the right side, when the result comes back into human review and accountable action. Better decisions. Better validation. More time for leadership and safety judgment.</a:t>
            </a:r>
          </a:p>
          <a:p>
            <a:r>
              <a:rPr lang="en-DE" dirty="0"/>
              <a:t>So the future is not “humans versus AI.” The future is the interaction loop: human intent into AI, AI reasoning at scale, human judgment back into the system.</a:t>
            </a:r>
          </a:p>
          <a:p>
            <a:r>
              <a:rPr lang="en-DE" dirty="0"/>
              <a:t>That loop is where the value of tokens really lives.</a:t>
            </a:r>
            <a:endParaRPr lang="en-GB" dirty="0"/>
          </a:p>
          <a:p>
            <a:endParaRPr lang="en-GB" dirty="0"/>
          </a:p>
          <a:p>
            <a:r>
              <a:rPr lang="en-GB" dirty="0"/>
              <a:t>Two topics I would like to address: As AI produces on the surface polished solutions, better than what we would have produced manually, we have to make an effort to review it and not take it at face value. AI is only good at understanding patterns, but does not understand meaning, morale, ethics etc.</a:t>
            </a:r>
          </a:p>
          <a:p>
            <a:endParaRPr lang="en-GB" dirty="0"/>
          </a:p>
          <a:p>
            <a:r>
              <a:rPr lang="en-GB" dirty="0"/>
              <a:t>Another topic you can see here. You may remember from Jensen’s five-layer cake that the bottom layer is energy. Tokens come at a cost. At our company, tokens have become one of the biggest cost factors in development. As this is internal, I am not going into specifics, but you know yourselves what kind of costs play into development. The point is, that not only the processes and work in your company is changing but also the cost of aspects of your work.</a:t>
            </a:r>
            <a:endParaRPr lang="en-US" dirty="0"/>
          </a:p>
          <a:p>
            <a:pPr>
              <a:defRPr/>
            </a:pP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75021002" name="Titel 1"/>
          <p:cNvSpPr>
            <a:spLocks noGrp="1"/>
          </p:cNvSpPr>
          <p:nvPr>
            <p:ph type="title"/>
          </p:nvPr>
        </p:nvSpPr>
        <p:spPr bwMode="auto"/>
        <p:txBody>
          <a:bodyPr/>
          <a:lstStyle/>
          <a:p>
            <a:pPr>
              <a:defRPr/>
            </a:pPr>
            <a:r>
              <a:rPr lang="en-US"/>
              <a:t>Current Trends</a:t>
            </a:r>
            <a:endParaRPr/>
          </a:p>
        </p:txBody>
      </p:sp>
      <p:sp>
        <p:nvSpPr>
          <p:cNvPr id="285468236" name="Textplatzhalter 2"/>
          <p:cNvSpPr>
            <a:spLocks noGrp="1"/>
          </p:cNvSpPr>
          <p:nvPr>
            <p:ph type="body" sz="quarter" idx="16"/>
          </p:nvPr>
        </p:nvSpPr>
        <p:spPr bwMode="auto"/>
        <p:txBody>
          <a:bodyPr>
            <a:normAutofit/>
          </a:bodyPr>
          <a:lstStyle/>
          <a:p>
            <a:pPr>
              <a:defRPr/>
            </a:pPr>
            <a:r>
              <a:rPr lang="en-US"/>
              <a:t>Fear &gt; </a:t>
            </a:r>
            <a:r>
              <a:rPr lang="en-US" b="1">
                <a:solidFill>
                  <a:schemeClr val="accent1"/>
                </a:solidFill>
              </a:rPr>
              <a:t>Forecast</a:t>
            </a:r>
            <a:r>
              <a:rPr lang="en-US"/>
              <a:t> &gt; Future</a:t>
            </a:r>
            <a:endParaRPr/>
          </a:p>
        </p:txBody>
      </p:sp>
      <p:sp>
        <p:nvSpPr>
          <p:cNvPr id="161983054" name="Inhaltsplatzhalter 4"/>
          <p:cNvSpPr>
            <a:spLocks noGrp="1"/>
          </p:cNvSpPr>
          <p:nvPr>
            <p:ph sz="quarter" idx="12"/>
          </p:nvPr>
        </p:nvSpPr>
        <p:spPr bwMode="auto"/>
        <p:txBody>
          <a:bodyPr>
            <a:normAutofit/>
          </a:bodyPr>
          <a:lstStyle/>
          <a:p>
            <a:pPr>
              <a:defRPr/>
            </a:pPr>
            <a:r>
              <a:rPr lang="de-DE" dirty="0"/>
              <a:t>LLMs → </a:t>
            </a:r>
            <a:r>
              <a:rPr lang="de-DE" b="1" dirty="0">
                <a:solidFill>
                  <a:schemeClr val="accent1"/>
                </a:solidFill>
              </a:rPr>
              <a:t>Agent-</a:t>
            </a:r>
            <a:r>
              <a:rPr lang="de-DE" b="1" dirty="0" err="1">
                <a:solidFill>
                  <a:schemeClr val="accent1"/>
                </a:solidFill>
              </a:rPr>
              <a:t>based</a:t>
            </a:r>
            <a:r>
              <a:rPr lang="de-DE" dirty="0"/>
              <a:t> </a:t>
            </a:r>
            <a:r>
              <a:rPr lang="de-DE" dirty="0" err="1"/>
              <a:t>systems</a:t>
            </a:r>
            <a:endParaRPr lang="de-DE" dirty="0"/>
          </a:p>
          <a:p>
            <a:pPr lvl="1">
              <a:defRPr/>
            </a:pPr>
            <a:r>
              <a:rPr lang="en-US" dirty="0"/>
              <a:t>Agents orchestrate APIs, code, data, and other models</a:t>
            </a:r>
            <a:endParaRPr dirty="0"/>
          </a:p>
          <a:p>
            <a:pPr lvl="1">
              <a:defRPr/>
            </a:pPr>
            <a:r>
              <a:rPr lang="en-US" dirty="0"/>
              <a:t>Tool usage is becoming the norm (models systematically access tools)</a:t>
            </a:r>
          </a:p>
          <a:p>
            <a:pPr lvl="1">
              <a:defRPr/>
            </a:pPr>
            <a:r>
              <a:rPr lang="en-US" dirty="0"/>
              <a:t>Prompt </a:t>
            </a:r>
            <a:r>
              <a:rPr lang="en-US" dirty="0">
                <a:sym typeface="Wingdings" panose="05000000000000000000" pitchFamily="2" charset="2"/>
              </a:rPr>
              <a:t> Agents  </a:t>
            </a:r>
            <a:r>
              <a:rPr lang="en-US" b="1" dirty="0">
                <a:solidFill>
                  <a:schemeClr val="accent1"/>
                </a:solidFill>
              </a:rPr>
              <a:t>Looping</a:t>
            </a:r>
            <a:endParaRPr b="1" dirty="0">
              <a:solidFill>
                <a:schemeClr val="accent1"/>
              </a:solidFill>
            </a:endParaRPr>
          </a:p>
          <a:p>
            <a:pPr>
              <a:defRPr/>
            </a:pPr>
            <a:r>
              <a:rPr lang="de-DE" dirty="0"/>
              <a:t>First </a:t>
            </a:r>
            <a:r>
              <a:rPr lang="de-DE" dirty="0" err="1"/>
              <a:t>stable</a:t>
            </a:r>
            <a:r>
              <a:rPr lang="de-DE" dirty="0"/>
              <a:t> </a:t>
            </a:r>
            <a:r>
              <a:rPr lang="de-DE" b="1" dirty="0" err="1">
                <a:solidFill>
                  <a:schemeClr val="accent1"/>
                </a:solidFill>
              </a:rPr>
              <a:t>agent</a:t>
            </a:r>
            <a:r>
              <a:rPr lang="de-DE" b="1" dirty="0">
                <a:solidFill>
                  <a:schemeClr val="accent1"/>
                </a:solidFill>
              </a:rPr>
              <a:t> </a:t>
            </a:r>
            <a:r>
              <a:rPr lang="de-DE" b="1" dirty="0" err="1">
                <a:solidFill>
                  <a:schemeClr val="accent1"/>
                </a:solidFill>
              </a:rPr>
              <a:t>swarms</a:t>
            </a:r>
            <a:endParaRPr lang="de-DE" b="1" dirty="0">
              <a:solidFill>
                <a:schemeClr val="accent1"/>
              </a:solidFill>
            </a:endParaRPr>
          </a:p>
          <a:p>
            <a:pPr lvl="1">
              <a:defRPr/>
            </a:pPr>
            <a:r>
              <a:rPr lang="en-US" dirty="0"/>
              <a:t>Multiple agents work together in a coordinated manner on tasks (planners, executors, evaluators)</a:t>
            </a:r>
            <a:endParaRPr dirty="0"/>
          </a:p>
          <a:p>
            <a:pPr lvl="1">
              <a:defRPr/>
            </a:pPr>
            <a:r>
              <a:rPr lang="en-US" dirty="0"/>
              <a:t>Meaning: AI is becoming an organizational structure, not just a feature (</a:t>
            </a:r>
            <a:r>
              <a:rPr lang="en-US" b="1" dirty="0">
                <a:solidFill>
                  <a:schemeClr val="accent1"/>
                </a:solidFill>
              </a:rPr>
              <a:t>orchestration</a:t>
            </a:r>
            <a:r>
              <a:rPr lang="en-US" dirty="0"/>
              <a:t>)</a:t>
            </a:r>
            <a:endParaRPr dirty="0"/>
          </a:p>
          <a:p>
            <a:pPr>
              <a:defRPr/>
            </a:pPr>
            <a:r>
              <a:rPr lang="en-US" dirty="0"/>
              <a:t>Open source is catching up rapidly (e.g., projects like </a:t>
            </a:r>
            <a:r>
              <a:rPr lang="en-US" b="1" dirty="0" err="1">
                <a:solidFill>
                  <a:schemeClr val="accent1"/>
                </a:solidFill>
              </a:rPr>
              <a:t>OpenClaw</a:t>
            </a:r>
            <a:r>
              <a:rPr lang="en-US" dirty="0"/>
              <a:t>)</a:t>
            </a:r>
            <a:endParaRPr dirty="0"/>
          </a:p>
          <a:p>
            <a:pPr lvl="1">
              <a:defRPr/>
            </a:pPr>
            <a:r>
              <a:rPr lang="en-US" dirty="0"/>
              <a:t>Models are becoming more accessible, customizable, and combinable</a:t>
            </a:r>
            <a:endParaRPr dirty="0"/>
          </a:p>
          <a:p>
            <a:pPr lvl="1">
              <a:defRPr/>
            </a:pPr>
            <a:r>
              <a:rPr lang="en-US" dirty="0"/>
              <a:t>Meaning: AI is being democratized at the infrastructure level</a:t>
            </a:r>
            <a:endParaRPr dirty="0"/>
          </a:p>
          <a:p>
            <a:pPr>
              <a:defRPr/>
            </a:pPr>
            <a:r>
              <a:rPr lang="en-US" dirty="0"/>
              <a:t>Focus on evaluation and </a:t>
            </a:r>
            <a:r>
              <a:rPr lang="en-US" b="1" dirty="0">
                <a:solidFill>
                  <a:schemeClr val="accent1"/>
                </a:solidFill>
              </a:rPr>
              <a:t>reliability</a:t>
            </a:r>
            <a:r>
              <a:rPr lang="en-US" dirty="0"/>
              <a:t> is growing</a:t>
            </a:r>
            <a:endParaRPr dirty="0"/>
          </a:p>
          <a:p>
            <a:pPr lvl="1">
              <a:defRPr/>
            </a:pPr>
            <a:r>
              <a:rPr lang="en-US" dirty="0"/>
              <a:t>More benchmarks, more discussion about hallucinations, trust, and safety</a:t>
            </a:r>
            <a:endParaRPr dirty="0"/>
          </a:p>
          <a:p>
            <a:pPr lvl="1">
              <a:defRPr/>
            </a:pPr>
            <a:r>
              <a:rPr lang="en-US" dirty="0"/>
              <a:t>The first serious efforts toward “</a:t>
            </a:r>
            <a:r>
              <a:rPr lang="en-US" b="1" dirty="0">
                <a:solidFill>
                  <a:schemeClr val="accent1"/>
                </a:solidFill>
              </a:rPr>
              <a:t>AI quality</a:t>
            </a:r>
            <a:r>
              <a:rPr lang="en-US" dirty="0"/>
              <a:t>”</a:t>
            </a:r>
            <a:endParaRP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370342011" name="Titel 1"/>
          <p:cNvSpPr>
            <a:spLocks noGrp="1"/>
          </p:cNvSpPr>
          <p:nvPr>
            <p:ph type="title"/>
          </p:nvPr>
        </p:nvSpPr>
        <p:spPr bwMode="auto"/>
        <p:txBody>
          <a:bodyPr/>
          <a:lstStyle/>
          <a:p>
            <a:pPr>
              <a:defRPr/>
            </a:pPr>
            <a:r>
              <a:rPr lang="en-US"/>
              <a:t>Next Level LLMs as a System</a:t>
            </a:r>
            <a:endParaRPr/>
          </a:p>
        </p:txBody>
      </p:sp>
      <p:sp>
        <p:nvSpPr>
          <p:cNvPr id="643719338" name="Textplatzhalter 5"/>
          <p:cNvSpPr>
            <a:spLocks noGrp="1"/>
          </p:cNvSpPr>
          <p:nvPr>
            <p:ph type="body" sz="quarter" idx="16"/>
          </p:nvPr>
        </p:nvSpPr>
        <p:spPr bwMode="auto"/>
        <p:txBody>
          <a:bodyPr/>
          <a:lstStyle/>
          <a:p>
            <a:pPr>
              <a:defRPr/>
            </a:pPr>
            <a:r>
              <a:rPr lang="en-US"/>
              <a:t>Fear &gt; </a:t>
            </a:r>
            <a:r>
              <a:rPr lang="en-US" b="1">
                <a:solidFill>
                  <a:schemeClr val="accent1"/>
                </a:solidFill>
              </a:rPr>
              <a:t>Forecast</a:t>
            </a:r>
            <a:r>
              <a:rPr lang="en-US"/>
              <a:t> &gt; Future</a:t>
            </a:r>
            <a:endParaRPr/>
          </a:p>
        </p:txBody>
      </p:sp>
      <p:sp>
        <p:nvSpPr>
          <p:cNvPr id="555525245" name="Inhaltsplatzhalter 3"/>
          <p:cNvSpPr>
            <a:spLocks noGrp="1"/>
          </p:cNvSpPr>
          <p:nvPr>
            <p:ph sz="quarter" idx="12"/>
          </p:nvPr>
        </p:nvSpPr>
        <p:spPr bwMode="auto"/>
        <p:txBody>
          <a:bodyPr>
            <a:normAutofit fontScale="77500" lnSpcReduction="20000"/>
          </a:bodyPr>
          <a:lstStyle/>
          <a:p>
            <a:pPr>
              <a:defRPr/>
            </a:pPr>
            <a:r>
              <a:rPr lang="en-US" b="1">
                <a:solidFill>
                  <a:schemeClr val="accent1"/>
                </a:solidFill>
              </a:rPr>
              <a:t>Non-autoregressive</a:t>
            </a:r>
            <a:r>
              <a:rPr lang="en-US"/>
              <a:t> LLMs</a:t>
            </a:r>
            <a:endParaRPr/>
          </a:p>
          <a:p>
            <a:pPr lvl="1">
              <a:defRPr/>
            </a:pPr>
            <a:r>
              <a:rPr lang="en-US"/>
              <a:t>Diffusion, flow, and masked models generate many tokens in parallel. This could massively speed up the generation of long texts, code variants, and tests.</a:t>
            </a:r>
            <a:endParaRPr/>
          </a:p>
          <a:p>
            <a:pPr>
              <a:defRPr/>
            </a:pPr>
            <a:r>
              <a:rPr lang="en-US"/>
              <a:t>Few-Step / One-Step Generation</a:t>
            </a:r>
            <a:endParaRPr/>
          </a:p>
          <a:p>
            <a:pPr lvl="1">
              <a:defRPr/>
            </a:pPr>
            <a:r>
              <a:rPr lang="en-US" b="1">
                <a:solidFill>
                  <a:schemeClr val="accent1"/>
                </a:solidFill>
              </a:rPr>
              <a:t>FS-DFM</a:t>
            </a:r>
            <a:r>
              <a:rPr lang="en-US"/>
              <a:t> (Few-Step Discrete Flow-Matching) points the way forward: no longer hundreds of iterations, but rather a few large, trained leaps.</a:t>
            </a:r>
            <a:endParaRPr/>
          </a:p>
          <a:p>
            <a:pPr>
              <a:defRPr/>
            </a:pPr>
            <a:r>
              <a:rPr lang="en-US"/>
              <a:t>Adaptive Parallel Decoding</a:t>
            </a:r>
            <a:endParaRPr/>
          </a:p>
          <a:p>
            <a:pPr lvl="1">
              <a:defRPr/>
            </a:pPr>
            <a:r>
              <a:rPr lang="en-US"/>
              <a:t>Models dynamically decide how many tokens they can safely generate in parallel. This strikes a balance between quality and speed.</a:t>
            </a:r>
            <a:endParaRPr/>
          </a:p>
          <a:p>
            <a:pPr>
              <a:defRPr/>
            </a:pPr>
            <a:r>
              <a:rPr lang="en-US"/>
              <a:t>Speculative Decoding &amp; Drafting</a:t>
            </a:r>
            <a:endParaRPr/>
          </a:p>
          <a:p>
            <a:pPr lvl="1">
              <a:defRPr/>
            </a:pPr>
            <a:r>
              <a:rPr lang="en-US"/>
              <a:t>Quickly draft small models, then validate large ones.</a:t>
            </a:r>
            <a:endParaRPr/>
          </a:p>
          <a:p>
            <a:pPr lvl="1">
              <a:defRPr/>
            </a:pPr>
            <a:r>
              <a:rPr lang="en-US"/>
              <a:t>In the short term, this is likely the most important accelerator for today’s LLMs.</a:t>
            </a:r>
            <a:endParaRPr/>
          </a:p>
          <a:p>
            <a:pPr>
              <a:defRPr/>
            </a:pPr>
            <a:r>
              <a:rPr lang="en-US"/>
              <a:t>Agent-based systems instead of individual models</a:t>
            </a:r>
            <a:endParaRPr/>
          </a:p>
          <a:p>
            <a:pPr lvl="1">
              <a:defRPr/>
            </a:pPr>
            <a:r>
              <a:rPr lang="en-US"/>
              <a:t>OpenClaw is a sign of this trend: AI will not only generate text, but also perform tasks involving tools, files, calendars, code, and communication.</a:t>
            </a:r>
            <a:endParaRPr/>
          </a:p>
          <a:p>
            <a:pPr>
              <a:defRPr/>
            </a:pPr>
            <a:r>
              <a:rPr lang="en-US" b="1">
                <a:solidFill>
                  <a:schemeClr val="accent1"/>
                </a:solidFill>
              </a:rPr>
              <a:t>Hybrid models</a:t>
            </a:r>
            <a:r>
              <a:rPr lang="en-US">
                <a:solidFill>
                  <a:schemeClr val="accent1"/>
                </a:solidFill>
              </a:rPr>
              <a:t> </a:t>
            </a:r>
            <a:r>
              <a:rPr lang="en-US"/>
              <a:t>combining LLMs and verification</a:t>
            </a:r>
            <a:endParaRPr/>
          </a:p>
          <a:p>
            <a:pPr lvl="1">
              <a:defRPr/>
            </a:pPr>
            <a:r>
              <a:rPr lang="en-US"/>
              <a:t>The next generation will not only be “smarter” but also more deeply embedded in testers, solvers, type checkers, model checkers, simulators, and traceability graphs.</a:t>
            </a:r>
            <a:endParaRPr/>
          </a:p>
          <a:p>
            <a:pPr>
              <a:defRPr/>
            </a:pPr>
            <a:r>
              <a:rPr lang="en-US" b="1">
                <a:solidFill>
                  <a:schemeClr val="accent1"/>
                </a:solidFill>
              </a:rPr>
              <a:t>Quantum computers </a:t>
            </a:r>
            <a:r>
              <a:rPr lang="en-US"/>
              <a:t>are unlikely to serve as a short-term LLM booster</a:t>
            </a:r>
            <a:endParaRPr/>
          </a:p>
          <a:p>
            <a:pPr lvl="1">
              <a:defRPr/>
            </a:pPr>
            <a:r>
              <a:rPr lang="en-US"/>
              <a:t>In the long term, quantum computing could transform optimization, simulation, cryptography, and search spaces.</a:t>
            </a:r>
            <a:endParaRPr/>
          </a:p>
          <a:p>
            <a:pPr lvl="1">
              <a:defRPr/>
            </a:pPr>
            <a:r>
              <a:rPr lang="en-US"/>
              <a:t>However, no direct breakthrough is expected for LLM inference or training by 2030.</a:t>
            </a:r>
            <a:endParaRPr/>
          </a:p>
          <a:p>
            <a:pPr lvl="1">
              <a:defRPr/>
            </a:pPr>
            <a:r>
              <a:rPr lang="en-US"/>
              <a:t>The greater lever remains architecture: parallel, sparse, tool-supported, and verified.</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78225048" name="Titel 5"/>
          <p:cNvSpPr>
            <a:spLocks noGrp="1"/>
          </p:cNvSpPr>
          <p:nvPr>
            <p:ph type="title"/>
          </p:nvPr>
        </p:nvSpPr>
        <p:spPr bwMode="auto"/>
        <p:txBody>
          <a:bodyPr>
            <a:normAutofit fontScale="90000"/>
          </a:bodyPr>
          <a:lstStyle/>
          <a:p>
            <a:pPr>
              <a:defRPr/>
            </a:pPr>
            <a:r>
              <a:rPr lang="en-US"/>
              <a:t>Historical Change Driven by Agentic AI</a:t>
            </a:r>
            <a:br>
              <a:rPr lang="de-DE"/>
            </a:br>
            <a:endParaRPr lang="en-US"/>
          </a:p>
        </p:txBody>
      </p:sp>
      <p:sp>
        <p:nvSpPr>
          <p:cNvPr id="768761688" name="Textplatzhalter 6"/>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sp>
        <p:nvSpPr>
          <p:cNvPr id="1048836" name="Inhaltsplatzhalter 3"/>
          <p:cNvSpPr>
            <a:spLocks noGrp="1"/>
          </p:cNvSpPr>
          <p:nvPr>
            <p:ph sz="quarter" idx="12"/>
          </p:nvPr>
        </p:nvSpPr>
        <p:spPr bwMode="auto">
          <a:xfrm>
            <a:off x="803275" y="1635362"/>
            <a:ext cx="10909299" cy="4689238"/>
          </a:xfrm>
        </p:spPr>
        <p:txBody>
          <a:bodyPr/>
          <a:lstStyle/>
          <a:p>
            <a:pPr>
              <a:defRPr/>
            </a:pPr>
            <a:r>
              <a:rPr lang="de-DE" sz="2800" b="1" dirty="0">
                <a:solidFill>
                  <a:schemeClr val="tx1">
                    <a:lumMod val="65000"/>
                    <a:lumOff val="35000"/>
                  </a:schemeClr>
                </a:solidFill>
              </a:rPr>
              <a:t>Level </a:t>
            </a:r>
            <a:r>
              <a:rPr lang="de-DE" sz="2800" b="1" dirty="0" err="1">
                <a:solidFill>
                  <a:schemeClr val="tx1">
                    <a:lumMod val="65000"/>
                    <a:lumOff val="35000"/>
                  </a:schemeClr>
                </a:solidFill>
              </a:rPr>
              <a:t>of</a:t>
            </a:r>
            <a:r>
              <a:rPr lang="de-DE" sz="2800" b="1" dirty="0">
                <a:solidFill>
                  <a:schemeClr val="tx1">
                    <a:lumMod val="65000"/>
                    <a:lumOff val="35000"/>
                  </a:schemeClr>
                </a:solidFill>
              </a:rPr>
              <a:t> </a:t>
            </a:r>
            <a:r>
              <a:rPr lang="de-DE" sz="2800" b="1" dirty="0" err="1">
                <a:solidFill>
                  <a:schemeClr val="tx1">
                    <a:lumMod val="65000"/>
                    <a:lumOff val="35000"/>
                  </a:schemeClr>
                </a:solidFill>
              </a:rPr>
              <a:t>distribution</a:t>
            </a:r>
            <a:r>
              <a:rPr lang="de-DE" sz="2800" b="1" dirty="0">
                <a:solidFill>
                  <a:schemeClr val="tx1">
                    <a:lumMod val="65000"/>
                    <a:lumOff val="35000"/>
                  </a:schemeClr>
                </a:solidFill>
              </a:rPr>
              <a:t>: Linux 30+ </a:t>
            </a:r>
            <a:r>
              <a:rPr lang="de-DE" sz="2800" b="1" dirty="0" err="1">
                <a:solidFill>
                  <a:schemeClr val="tx1">
                    <a:lumMod val="65000"/>
                    <a:lumOff val="35000"/>
                  </a:schemeClr>
                </a:solidFill>
              </a:rPr>
              <a:t>years</a:t>
            </a:r>
            <a:r>
              <a:rPr lang="de-DE" sz="2800" b="1" dirty="0">
                <a:solidFill>
                  <a:schemeClr val="tx1">
                    <a:lumMod val="65000"/>
                    <a:lumOff val="35000"/>
                  </a:schemeClr>
                </a:solidFill>
              </a:rPr>
              <a:t> = </a:t>
            </a:r>
            <a:r>
              <a:rPr lang="de-DE" sz="2800" b="1" dirty="0" err="1">
                <a:solidFill>
                  <a:schemeClr val="tx1">
                    <a:lumMod val="65000"/>
                    <a:lumOff val="35000"/>
                  </a:schemeClr>
                </a:solidFill>
              </a:rPr>
              <a:t>OpenClaw</a:t>
            </a:r>
            <a:r>
              <a:rPr lang="de-DE" sz="2800" b="1" dirty="0">
                <a:solidFill>
                  <a:schemeClr val="tx1">
                    <a:lumMod val="65000"/>
                    <a:lumOff val="35000"/>
                  </a:schemeClr>
                </a:solidFill>
              </a:rPr>
              <a:t> 3 </a:t>
            </a:r>
            <a:r>
              <a:rPr lang="de-DE" sz="2800" b="1" dirty="0" err="1">
                <a:solidFill>
                  <a:schemeClr val="tx1">
                    <a:lumMod val="65000"/>
                    <a:lumOff val="35000"/>
                  </a:schemeClr>
                </a:solidFill>
              </a:rPr>
              <a:t>weeks</a:t>
            </a:r>
            <a:endParaRPr lang="de-DE" sz="2800" b="1" dirty="0">
              <a:solidFill>
                <a:schemeClr val="tx1">
                  <a:lumMod val="65000"/>
                  <a:lumOff val="35000"/>
                </a:schemeClr>
              </a:solidFill>
            </a:endParaRPr>
          </a:p>
          <a:p>
            <a:pPr lvl="1">
              <a:defRPr/>
            </a:pPr>
            <a:r>
              <a:rPr lang="de-DE" u="sng" dirty="0">
                <a:hlinkClick r:id="rId3"/>
              </a:rPr>
              <a:t>Nvidia-Chef über </a:t>
            </a:r>
            <a:r>
              <a:rPr lang="de-DE" u="sng" dirty="0" err="1">
                <a:hlinkClick r:id="rId3"/>
              </a:rPr>
              <a:t>OpenClaw</a:t>
            </a:r>
            <a:r>
              <a:rPr lang="de-DE" u="sng" dirty="0">
                <a:hlinkClick r:id="rId3"/>
              </a:rPr>
              <a:t>: In nur drei Wochen an Linux vorbeigezogen</a:t>
            </a:r>
            <a:endParaRPr lang="en-US" dirty="0"/>
          </a:p>
        </p:txBody>
      </p:sp>
      <p:pic>
        <p:nvPicPr>
          <p:cNvPr id="1727277696" name="Grafik 2"/>
          <p:cNvPicPr>
            <a:picLocks noChangeAspect="1"/>
          </p:cNvPicPr>
          <p:nvPr/>
        </p:nvPicPr>
        <p:blipFill>
          <a:blip r:embed="rId4"/>
          <a:stretch/>
        </p:blipFill>
        <p:spPr bwMode="auto">
          <a:xfrm>
            <a:off x="5798126" y="2617796"/>
            <a:ext cx="5398366" cy="3601163"/>
          </a:xfrm>
          <a:prstGeom prst="rect">
            <a:avLst/>
          </a:prstGeom>
          <a:ln>
            <a:noFill/>
          </a:ln>
          <a:effectLst>
            <a:outerShdw blurRad="292100" dist="139700" dir="2700000" algn="tl" rotWithShape="0">
              <a:srgbClr val="333333">
                <a:alpha val="65000"/>
              </a:srgbClr>
            </a:outerShdw>
          </a:effectLst>
        </p:spPr>
      </p:pic>
      <p:sp>
        <p:nvSpPr>
          <p:cNvPr id="91761175" name="Textfeld 4"/>
          <p:cNvSpPr txBox="1"/>
          <p:nvPr/>
        </p:nvSpPr>
        <p:spPr bwMode="auto">
          <a:xfrm>
            <a:off x="6535883" y="6324600"/>
            <a:ext cx="3993401" cy="307777"/>
          </a:xfrm>
          <a:prstGeom prst="rect">
            <a:avLst/>
          </a:prstGeom>
          <a:noFill/>
        </p:spPr>
        <p:txBody>
          <a:bodyPr wrap="none" rtlCol="0">
            <a:spAutoFit/>
          </a:bodyPr>
          <a:lstStyle/>
          <a:p>
            <a:pPr>
              <a:defRPr/>
            </a:pPr>
            <a:r>
              <a:rPr lang="en-US" sz="1400">
                <a:latin typeface="Candara Light"/>
              </a:rPr>
              <a:t>https://creativecommons.org/licenses/by-nc-sa/4.0/</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45285466" name="Titel 4"/>
          <p:cNvSpPr>
            <a:spLocks noGrp="1"/>
          </p:cNvSpPr>
          <p:nvPr>
            <p:ph type="title"/>
          </p:nvPr>
        </p:nvSpPr>
        <p:spPr bwMode="auto"/>
        <p:txBody>
          <a:bodyPr/>
          <a:lstStyle/>
          <a:p>
            <a:pPr>
              <a:defRPr/>
            </a:pPr>
            <a:r>
              <a:rPr lang="en-US"/>
              <a:t>Open Source: Kimi K2.6 (last month), Kimi K2.7 (today)</a:t>
            </a:r>
            <a:endParaRPr/>
          </a:p>
        </p:txBody>
      </p:sp>
      <p:sp>
        <p:nvSpPr>
          <p:cNvPr id="1883083835" name="Textplatzhalter 6"/>
          <p:cNvSpPr>
            <a:spLocks noGrp="1"/>
          </p:cNvSpPr>
          <p:nvPr>
            <p:ph type="body" sz="quarter" idx="16"/>
          </p:nvPr>
        </p:nvSpPr>
        <p:spPr bwMode="auto"/>
        <p:txBody>
          <a:bodyPr/>
          <a:lstStyle/>
          <a:p>
            <a:pPr>
              <a:defRPr/>
            </a:pPr>
            <a:r>
              <a:rPr lang="en-US"/>
              <a:t>Fear &gt; </a:t>
            </a:r>
            <a:r>
              <a:rPr lang="en-US" b="1">
                <a:solidFill>
                  <a:schemeClr val="accent1"/>
                </a:solidFill>
              </a:rPr>
              <a:t>Forecast</a:t>
            </a:r>
            <a:r>
              <a:rPr lang="en-US"/>
              <a:t> &gt; Future</a:t>
            </a:r>
            <a:endParaRPr/>
          </a:p>
        </p:txBody>
      </p:sp>
      <p:sp>
        <p:nvSpPr>
          <p:cNvPr id="1153620685" name="Inhaltsplatzhalter 17"/>
          <p:cNvSpPr>
            <a:spLocks noGrp="1"/>
          </p:cNvSpPr>
          <p:nvPr>
            <p:ph sz="quarter" idx="12"/>
          </p:nvPr>
        </p:nvSpPr>
        <p:spPr bwMode="auto"/>
        <p:txBody>
          <a:bodyPr/>
          <a:lstStyle/>
          <a:p>
            <a:pPr>
              <a:defRPr/>
            </a:pPr>
            <a:endParaRPr lang="en-US"/>
          </a:p>
        </p:txBody>
      </p:sp>
      <p:pic>
        <p:nvPicPr>
          <p:cNvPr id="1325777887" name="Inhaltsplatzhalter 10"/>
          <p:cNvPicPr>
            <a:picLocks noChangeAspect="1"/>
          </p:cNvPicPr>
          <p:nvPr/>
        </p:nvPicPr>
        <p:blipFill>
          <a:blip r:embed="rId3"/>
          <a:stretch/>
        </p:blipFill>
        <p:spPr bwMode="auto">
          <a:xfrm>
            <a:off x="2837791" y="1635362"/>
            <a:ext cx="2449162" cy="4678977"/>
          </a:xfrm>
          <a:prstGeom prst="rect">
            <a:avLst/>
          </a:prstGeom>
          <a:ln>
            <a:noFill/>
          </a:ln>
          <a:effectLst>
            <a:outerShdw blurRad="292100" dist="139700" dir="2700000" algn="tl" rotWithShape="0">
              <a:srgbClr val="333333">
                <a:alpha val="65000"/>
              </a:srgbClr>
            </a:outerShdw>
          </a:effectLst>
        </p:spPr>
      </p:pic>
      <p:pic>
        <p:nvPicPr>
          <p:cNvPr id="1723014666" name="Inhaltsplatzhalter 15"/>
          <p:cNvPicPr>
            <a:picLocks noChangeAspect="1"/>
          </p:cNvPicPr>
          <p:nvPr/>
        </p:nvPicPr>
        <p:blipFill>
          <a:blip r:embed="rId4"/>
          <a:stretch/>
        </p:blipFill>
        <p:spPr bwMode="auto">
          <a:xfrm>
            <a:off x="6227246" y="1635362"/>
            <a:ext cx="2272517" cy="468557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82625915" name="Titel 4"/>
          <p:cNvSpPr>
            <a:spLocks noGrp="1"/>
          </p:cNvSpPr>
          <p:nvPr>
            <p:ph type="title"/>
          </p:nvPr>
        </p:nvSpPr>
        <p:spPr bwMode="auto"/>
        <p:txBody>
          <a:bodyPr/>
          <a:lstStyle/>
          <a:p>
            <a:pPr>
              <a:defRPr/>
            </a:pPr>
            <a:endParaRPr lang="en-US"/>
          </a:p>
        </p:txBody>
      </p:sp>
      <p:sp>
        <p:nvSpPr>
          <p:cNvPr id="1117610973" name="Textplatzhalter 6"/>
          <p:cNvSpPr>
            <a:spLocks noGrp="1"/>
          </p:cNvSpPr>
          <p:nvPr>
            <p:ph type="body" sz="quarter" idx="16"/>
          </p:nvPr>
        </p:nvSpPr>
        <p:spPr bwMode="auto"/>
        <p:txBody>
          <a:bodyPr/>
          <a:lstStyle/>
          <a:p>
            <a:pPr>
              <a:defRPr/>
            </a:pPr>
            <a:r>
              <a:rPr lang="en-US"/>
              <a:t>Fear &gt; </a:t>
            </a:r>
            <a:r>
              <a:rPr lang="en-US" b="1">
                <a:solidFill>
                  <a:schemeClr val="accent1"/>
                </a:solidFill>
              </a:rPr>
              <a:t>Forecast</a:t>
            </a:r>
            <a:r>
              <a:rPr lang="en-US"/>
              <a:t> &gt; Future</a:t>
            </a:r>
            <a:endParaRPr/>
          </a:p>
        </p:txBody>
      </p:sp>
      <p:sp>
        <p:nvSpPr>
          <p:cNvPr id="614289487" name="Inhaltsplatzhalter 5"/>
          <p:cNvSpPr>
            <a:spLocks noGrp="1"/>
          </p:cNvSpPr>
          <p:nvPr>
            <p:ph sz="quarter" idx="12"/>
          </p:nvPr>
        </p:nvSpPr>
        <p:spPr bwMode="auto"/>
        <p:txBody>
          <a:bodyPr/>
          <a:lstStyle/>
          <a:p>
            <a:pPr marL="0" indent="0" algn="ctr">
              <a:buNone/>
              <a:defRPr/>
            </a:pPr>
            <a:endParaRPr lang="en-US" dirty="0"/>
          </a:p>
          <a:p>
            <a:pPr marL="0" indent="0" algn="ctr">
              <a:buNone/>
              <a:defRPr/>
            </a:pPr>
            <a:endParaRPr lang="en-US" dirty="0"/>
          </a:p>
          <a:p>
            <a:pPr marL="0" indent="0" algn="ctr">
              <a:buNone/>
              <a:defRPr/>
            </a:pPr>
            <a:r>
              <a:rPr lang="en-US" sz="2800" dirty="0"/>
              <a:t>Leopold </a:t>
            </a:r>
            <a:r>
              <a:rPr lang="en-US" sz="2800" dirty="0" err="1"/>
              <a:t>Aschenbrenner</a:t>
            </a:r>
            <a:r>
              <a:rPr lang="en-US" sz="2800" dirty="0"/>
              <a:t> in Situational Awareness (2024):</a:t>
            </a:r>
            <a:endParaRPr dirty="0"/>
          </a:p>
          <a:p>
            <a:pPr marL="0" indent="0" algn="ctr">
              <a:buNone/>
              <a:defRPr/>
            </a:pPr>
            <a:r>
              <a:rPr lang="en-US" sz="6000" dirty="0">
                <a:solidFill>
                  <a:schemeClr val="tx1">
                    <a:lumMod val="65000"/>
                    <a:lumOff val="35000"/>
                  </a:schemeClr>
                </a:solidFill>
              </a:rPr>
              <a:t>Estimating ~5 OOMs</a:t>
            </a:r>
            <a:br>
              <a:rPr lang="en-US" sz="6000" dirty="0">
                <a:solidFill>
                  <a:schemeClr val="tx1">
                    <a:lumMod val="65000"/>
                    <a:lumOff val="35000"/>
                  </a:schemeClr>
                </a:solidFill>
              </a:rPr>
            </a:br>
            <a:r>
              <a:rPr lang="en-US" sz="6000" dirty="0">
                <a:solidFill>
                  <a:schemeClr val="tx1">
                    <a:lumMod val="65000"/>
                    <a:lumOff val="35000"/>
                  </a:schemeClr>
                </a:solidFill>
              </a:rPr>
              <a:t>increase until 2030</a:t>
            </a:r>
            <a:endParaRPr dirty="0"/>
          </a:p>
          <a:p>
            <a:pPr marL="0" indent="0" algn="ctr">
              <a:buNone/>
              <a:defRPr/>
            </a:pPr>
            <a:r>
              <a:rPr lang="en-US" sz="2400" dirty="0">
                <a:solidFill>
                  <a:schemeClr val="tx1">
                    <a:lumMod val="50000"/>
                    <a:lumOff val="50000"/>
                  </a:schemeClr>
                </a:solidFill>
              </a:rPr>
              <a:t>(OOM: order of magnitude, which is 10x </a:t>
            </a:r>
            <a:r>
              <a:rPr lang="en-US" sz="2400" dirty="0">
                <a:solidFill>
                  <a:schemeClr val="tx1">
                    <a:lumMod val="50000"/>
                    <a:lumOff val="50000"/>
                  </a:schemeClr>
                </a:solidFill>
                <a:sym typeface="Wingdings" panose="05000000000000000000" pitchFamily="2" charset="2"/>
              </a:rPr>
              <a:t></a:t>
            </a:r>
            <a:r>
              <a:rPr lang="en-US" sz="2400" dirty="0">
                <a:solidFill>
                  <a:schemeClr val="tx1">
                    <a:lumMod val="50000"/>
                    <a:lumOff val="50000"/>
                  </a:schemeClr>
                </a:solidFill>
              </a:rPr>
              <a:t> 50x)</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88607019" name="Titel 12"/>
          <p:cNvSpPr>
            <a:spLocks noGrp="1"/>
          </p:cNvSpPr>
          <p:nvPr>
            <p:ph type="title"/>
          </p:nvPr>
        </p:nvSpPr>
        <p:spPr bwMode="auto"/>
        <p:txBody>
          <a:bodyPr/>
          <a:lstStyle/>
          <a:p>
            <a:pPr>
              <a:defRPr/>
            </a:pPr>
            <a:r>
              <a:rPr lang="en-US"/>
              <a:t>Reminder: The Current State of AI </a:t>
            </a:r>
            <a:r>
              <a:rPr lang="en-US" sz="1600" i="1"/>
              <a:t>(and the difficulty with predictions)</a:t>
            </a:r>
            <a:endParaRPr lang="en-US" i="1"/>
          </a:p>
        </p:txBody>
      </p:sp>
      <p:sp>
        <p:nvSpPr>
          <p:cNvPr id="151809725" name="Textplatzhalter 6"/>
          <p:cNvSpPr>
            <a:spLocks noGrp="1"/>
          </p:cNvSpPr>
          <p:nvPr>
            <p:ph type="body" sz="quarter" idx="16"/>
          </p:nvPr>
        </p:nvSpPr>
        <p:spPr bwMode="auto"/>
        <p:txBody>
          <a:bodyPr/>
          <a:lstStyle/>
          <a:p>
            <a:pPr>
              <a:defRPr/>
            </a:pPr>
            <a:r>
              <a:rPr lang="en-US"/>
              <a:t>Welcome</a:t>
            </a:r>
            <a:endParaRPr/>
          </a:p>
        </p:txBody>
      </p:sp>
      <p:pic>
        <p:nvPicPr>
          <p:cNvPr id="635655212" name="Grafik 10"/>
          <p:cNvPicPr>
            <a:picLocks noChangeAspect="1"/>
          </p:cNvPicPr>
          <p:nvPr/>
        </p:nvPicPr>
        <p:blipFill>
          <a:blip r:embed="rId3"/>
          <a:stretch/>
        </p:blipFill>
        <p:spPr bwMode="auto">
          <a:xfrm>
            <a:off x="2737944" y="1440665"/>
            <a:ext cx="6232635" cy="507561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34787547" name="Titel 1"/>
          <p:cNvSpPr>
            <a:spLocks noGrp="1"/>
          </p:cNvSpPr>
          <p:nvPr>
            <p:ph type="title"/>
          </p:nvPr>
        </p:nvSpPr>
        <p:spPr bwMode="auto"/>
        <p:txBody>
          <a:bodyPr/>
          <a:lstStyle/>
          <a:p>
            <a:pPr>
              <a:defRPr/>
            </a:pPr>
            <a:r>
              <a:rPr lang="en-US"/>
              <a:t>It’s way faster than expected …</a:t>
            </a:r>
            <a:endParaRPr/>
          </a:p>
        </p:txBody>
      </p:sp>
      <p:sp>
        <p:nvSpPr>
          <p:cNvPr id="572644165" name="Textplatzhalter 2"/>
          <p:cNvSpPr>
            <a:spLocks noGrp="1"/>
          </p:cNvSpPr>
          <p:nvPr>
            <p:ph type="body" sz="quarter" idx="16"/>
          </p:nvPr>
        </p:nvSpPr>
        <p:spPr bwMode="auto"/>
        <p:txBody>
          <a:bodyPr/>
          <a:lstStyle/>
          <a:p>
            <a:pPr>
              <a:defRPr/>
            </a:pPr>
            <a:r>
              <a:rPr lang="en-US" b="1">
                <a:solidFill>
                  <a:schemeClr val="accent1"/>
                </a:solidFill>
              </a:rPr>
              <a:t>Fear</a:t>
            </a:r>
            <a:r>
              <a:rPr lang="en-US"/>
              <a:t> &gt; Forecast &gt; Future</a:t>
            </a:r>
            <a:endParaRPr/>
          </a:p>
        </p:txBody>
      </p:sp>
      <p:sp>
        <p:nvSpPr>
          <p:cNvPr id="279093722" name="Inhaltsplatzhalter 3"/>
          <p:cNvSpPr>
            <a:spLocks noGrp="1"/>
          </p:cNvSpPr>
          <p:nvPr>
            <p:ph sz="quarter" idx="12"/>
          </p:nvPr>
        </p:nvSpPr>
        <p:spPr bwMode="auto"/>
        <p:txBody>
          <a:bodyPr/>
          <a:lstStyle/>
          <a:p>
            <a:pPr>
              <a:defRPr/>
            </a:pPr>
            <a:r>
              <a:rPr lang="en-US"/>
              <a:t>AI cyber capabilities double every four months</a:t>
            </a:r>
            <a:endParaRPr/>
          </a:p>
          <a:p>
            <a:pPr lvl="1">
              <a:defRPr/>
            </a:pPr>
            <a:r>
              <a:rPr lang="de-DE" u="sng">
                <a:hlinkClick r:id="rId3"/>
              </a:rPr>
              <a:t>Mythos und GPT-5.5: KI-Cyberfähigkeiten verdoppeln sich alle vier Monate - Golem.de</a:t>
            </a:r>
            <a:endParaRPr lang="de-DE"/>
          </a:p>
          <a:p>
            <a:pPr>
              <a:defRPr/>
            </a:pPr>
            <a:endParaRPr lang="de-DE"/>
          </a:p>
        </p:txBody>
      </p:sp>
      <p:pic>
        <p:nvPicPr>
          <p:cNvPr id="1541628277" name="Grafik 5"/>
          <p:cNvPicPr>
            <a:picLocks noChangeAspect="1"/>
          </p:cNvPicPr>
          <p:nvPr/>
        </p:nvPicPr>
        <p:blipFill>
          <a:blip r:embed="rId4"/>
          <a:stretch/>
        </p:blipFill>
        <p:spPr bwMode="auto">
          <a:xfrm>
            <a:off x="6416618" y="2514532"/>
            <a:ext cx="4346399" cy="354044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08608288" name="Titel 4"/>
          <p:cNvSpPr>
            <a:spLocks noGrp="1"/>
          </p:cNvSpPr>
          <p:nvPr>
            <p:ph type="title"/>
          </p:nvPr>
        </p:nvSpPr>
        <p:spPr bwMode="auto"/>
        <p:txBody>
          <a:bodyPr/>
          <a:lstStyle/>
          <a:p>
            <a:pPr>
              <a:defRPr/>
            </a:pPr>
            <a:endParaRPr lang="en-US"/>
          </a:p>
        </p:txBody>
      </p:sp>
      <p:sp>
        <p:nvSpPr>
          <p:cNvPr id="801913090" name="Textplatzhalter 6"/>
          <p:cNvSpPr>
            <a:spLocks noGrp="1"/>
          </p:cNvSpPr>
          <p:nvPr>
            <p:ph type="body" sz="quarter" idx="16"/>
          </p:nvPr>
        </p:nvSpPr>
        <p:spPr bwMode="auto"/>
        <p:txBody>
          <a:bodyPr/>
          <a:lstStyle/>
          <a:p>
            <a:pPr>
              <a:defRPr/>
            </a:pPr>
            <a:r>
              <a:rPr lang="en-US"/>
              <a:t>Fear &gt; </a:t>
            </a:r>
            <a:r>
              <a:rPr lang="en-US" b="1">
                <a:solidFill>
                  <a:schemeClr val="accent1"/>
                </a:solidFill>
              </a:rPr>
              <a:t>Forecast</a:t>
            </a:r>
            <a:r>
              <a:rPr lang="en-US"/>
              <a:t> &gt; Future</a:t>
            </a:r>
            <a:endParaRPr/>
          </a:p>
        </p:txBody>
      </p:sp>
      <p:sp>
        <p:nvSpPr>
          <p:cNvPr id="31223274" name="Inhaltsplatzhalter 5"/>
          <p:cNvSpPr>
            <a:spLocks noGrp="1"/>
          </p:cNvSpPr>
          <p:nvPr>
            <p:ph sz="quarter" idx="12"/>
          </p:nvPr>
        </p:nvSpPr>
        <p:spPr bwMode="auto"/>
        <p:txBody>
          <a:bodyPr/>
          <a:lstStyle/>
          <a:p>
            <a:pPr marL="0" indent="0" algn="ctr">
              <a:buNone/>
              <a:defRPr/>
            </a:pPr>
            <a:endParaRPr lang="en-US" dirty="0"/>
          </a:p>
          <a:p>
            <a:pPr marL="0" indent="0" algn="ctr">
              <a:buNone/>
              <a:defRPr/>
            </a:pPr>
            <a:endParaRPr lang="en-US" dirty="0"/>
          </a:p>
          <a:p>
            <a:pPr marL="0" indent="0" algn="ctr">
              <a:buNone/>
              <a:defRPr/>
            </a:pPr>
            <a:r>
              <a:rPr lang="en-US" sz="2800" dirty="0"/>
              <a:t>Current speed in Software Engineering (2026) </a:t>
            </a:r>
            <a:r>
              <a:rPr lang="en-US" sz="1600" dirty="0"/>
              <a:t>[estimation published May 2026]</a:t>
            </a:r>
            <a:endParaRPr dirty="0"/>
          </a:p>
          <a:p>
            <a:pPr marL="0" indent="0" algn="ctr">
              <a:buNone/>
              <a:defRPr/>
            </a:pPr>
            <a:r>
              <a:rPr lang="en-US" sz="6000" dirty="0">
                <a:solidFill>
                  <a:schemeClr val="tx1">
                    <a:lumMod val="65000"/>
                    <a:lumOff val="35000"/>
                  </a:schemeClr>
                </a:solidFill>
              </a:rPr>
              <a:t>2x in 4.2 month</a:t>
            </a:r>
            <a:endParaRPr dirty="0"/>
          </a:p>
          <a:p>
            <a:pPr marL="0" indent="0" algn="ctr">
              <a:buNone/>
              <a:defRPr/>
            </a:pPr>
            <a:endParaRPr lang="en-US" sz="2400" dirty="0">
              <a:solidFill>
                <a:schemeClr val="tx1">
                  <a:lumMod val="50000"/>
                  <a:lumOff val="50000"/>
                </a:schemeClr>
              </a:solidFill>
            </a:endParaRPr>
          </a:p>
          <a:p>
            <a:pPr marL="0" indent="0" algn="ctr">
              <a:buNone/>
              <a:defRPr/>
            </a:pPr>
            <a:r>
              <a:rPr lang="en-US" sz="2400" dirty="0">
                <a:solidFill>
                  <a:schemeClr val="tx1">
                    <a:lumMod val="50000"/>
                    <a:lumOff val="50000"/>
                  </a:schemeClr>
                </a:solidFill>
              </a:rPr>
              <a:t>(exponential: let’s even reduce to 2x in 6 month</a:t>
            </a:r>
            <a:br>
              <a:rPr lang="en-US" sz="2400" dirty="0">
                <a:solidFill>
                  <a:schemeClr val="tx1">
                    <a:lumMod val="50000"/>
                    <a:lumOff val="50000"/>
                  </a:schemeClr>
                </a:solidFill>
              </a:rPr>
            </a:br>
            <a:r>
              <a:rPr lang="en-US" sz="2400" dirty="0">
                <a:solidFill>
                  <a:schemeClr val="tx1">
                    <a:lumMod val="50000"/>
                    <a:lumOff val="50000"/>
                  </a:schemeClr>
                </a:solidFill>
              </a:rPr>
              <a:t>2x2x2x2x2x2x2x2 = ~256 from 2026; ~1024 from 2024)</a:t>
            </a:r>
            <a:endParaRPr lang="en-US" sz="2400" dirty="0">
              <a:solidFill>
                <a:schemeClr val="tx1">
                  <a:lumMod val="65000"/>
                  <a:lumOff val="35000"/>
                </a:schemeClr>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82804782" name="Titel 1"/>
          <p:cNvSpPr>
            <a:spLocks noGrp="1"/>
          </p:cNvSpPr>
          <p:nvPr>
            <p:ph type="title"/>
          </p:nvPr>
        </p:nvSpPr>
        <p:spPr bwMode="auto"/>
        <p:txBody>
          <a:bodyPr/>
          <a:lstStyle/>
          <a:p>
            <a:pPr>
              <a:defRPr/>
            </a:pPr>
            <a:r>
              <a:rPr lang="en-US"/>
              <a:t>What’s next?</a:t>
            </a:r>
            <a:endParaRPr/>
          </a:p>
        </p:txBody>
      </p:sp>
      <p:sp>
        <p:nvSpPr>
          <p:cNvPr id="911195439" name="Textplatzhalter 2"/>
          <p:cNvSpPr>
            <a:spLocks noGrp="1"/>
          </p:cNvSpPr>
          <p:nvPr>
            <p:ph type="body" sz="quarter" idx="16"/>
          </p:nvPr>
        </p:nvSpPr>
        <p:spPr bwMode="auto"/>
        <p:txBody>
          <a:bodyPr/>
          <a:lstStyle/>
          <a:p>
            <a:pPr>
              <a:defRPr/>
            </a:pPr>
            <a:r>
              <a:rPr lang="en-US"/>
              <a:t>Fear &gt; </a:t>
            </a:r>
            <a:r>
              <a:rPr lang="en-US" b="1">
                <a:solidFill>
                  <a:schemeClr val="accent1"/>
                </a:solidFill>
              </a:rPr>
              <a:t>Forecast</a:t>
            </a:r>
            <a:r>
              <a:rPr lang="en-US"/>
              <a:t> &gt; Future</a:t>
            </a:r>
            <a:endParaRPr/>
          </a:p>
        </p:txBody>
      </p:sp>
      <p:sp>
        <p:nvSpPr>
          <p:cNvPr id="90873393" name="Inhaltsplatzhalter 3"/>
          <p:cNvSpPr>
            <a:spLocks noGrp="1"/>
          </p:cNvSpPr>
          <p:nvPr>
            <p:ph sz="quarter" idx="12"/>
          </p:nvPr>
        </p:nvSpPr>
        <p:spPr bwMode="auto"/>
        <p:txBody>
          <a:bodyPr/>
          <a:lstStyle/>
          <a:p>
            <a:pPr>
              <a:defRPr/>
            </a:pPr>
            <a:r>
              <a:rPr lang="en-US" sz="4400" b="1">
                <a:solidFill>
                  <a:schemeClr val="accent1"/>
                </a:solidFill>
              </a:rPr>
              <a:t>We don’t know</a:t>
            </a:r>
            <a:endParaRPr/>
          </a:p>
          <a:p>
            <a:pPr>
              <a:defRPr/>
            </a:pPr>
            <a:endParaRPr lang="en-US"/>
          </a:p>
          <a:p>
            <a:pPr>
              <a:defRPr/>
            </a:pPr>
            <a:r>
              <a:rPr lang="en-US"/>
              <a:t>World moves still fast (high fuzziness)</a:t>
            </a:r>
            <a:endParaRPr/>
          </a:p>
          <a:p>
            <a:pPr>
              <a:defRPr/>
            </a:pPr>
            <a:r>
              <a:rPr lang="en-US"/>
              <a:t>Quantum computing will speed up AI</a:t>
            </a:r>
            <a:endParaRPr/>
          </a:p>
          <a:p>
            <a:pPr>
              <a:defRPr/>
            </a:pPr>
            <a:r>
              <a:rPr lang="en-US"/>
              <a:t>We still don’t understand how it works, but speed up development</a:t>
            </a:r>
            <a:endParaRPr/>
          </a:p>
          <a:p>
            <a:pPr marL="0" indent="0">
              <a:buNone/>
              <a:defRPr/>
            </a:pPr>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14568307" name="Titel 12"/>
          <p:cNvSpPr>
            <a:spLocks noGrp="1"/>
          </p:cNvSpPr>
          <p:nvPr>
            <p:ph type="title"/>
          </p:nvPr>
        </p:nvSpPr>
        <p:spPr bwMode="auto"/>
        <p:txBody>
          <a:bodyPr/>
          <a:lstStyle/>
          <a:p>
            <a:pPr>
              <a:defRPr/>
            </a:pPr>
            <a:r>
              <a:rPr lang="en-US"/>
              <a:t>Reminder: We don’t need to discuss today’s details …</a:t>
            </a:r>
            <a:endParaRPr lang="en-US" i="1"/>
          </a:p>
        </p:txBody>
      </p:sp>
      <p:sp>
        <p:nvSpPr>
          <p:cNvPr id="927603055" name="Textplatzhalter 6"/>
          <p:cNvSpPr>
            <a:spLocks noGrp="1"/>
          </p:cNvSpPr>
          <p:nvPr>
            <p:ph type="body" sz="quarter" idx="16"/>
          </p:nvPr>
        </p:nvSpPr>
        <p:spPr bwMode="auto"/>
        <p:txBody>
          <a:bodyPr/>
          <a:lstStyle/>
          <a:p>
            <a:pPr>
              <a:defRPr/>
            </a:pPr>
            <a:r>
              <a:rPr lang="en-US"/>
              <a:t>Fear &gt; </a:t>
            </a:r>
            <a:r>
              <a:rPr lang="en-US" b="1">
                <a:solidFill>
                  <a:schemeClr val="accent1"/>
                </a:solidFill>
              </a:rPr>
              <a:t>Forecast</a:t>
            </a:r>
            <a:r>
              <a:rPr lang="en-US"/>
              <a:t> &gt; Future</a:t>
            </a:r>
            <a:endParaRPr/>
          </a:p>
        </p:txBody>
      </p:sp>
      <p:pic>
        <p:nvPicPr>
          <p:cNvPr id="1109534301" name="Grafik 10"/>
          <p:cNvPicPr>
            <a:picLocks noChangeAspect="1"/>
          </p:cNvPicPr>
          <p:nvPr/>
        </p:nvPicPr>
        <p:blipFill>
          <a:blip r:embed="rId3"/>
          <a:stretch/>
        </p:blipFill>
        <p:spPr bwMode="auto">
          <a:xfrm>
            <a:off x="2737944" y="1440665"/>
            <a:ext cx="6232635" cy="507561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37660068" name="Titel 2"/>
          <p:cNvSpPr>
            <a:spLocks noGrp="1"/>
          </p:cNvSpPr>
          <p:nvPr>
            <p:ph type="title"/>
          </p:nvPr>
        </p:nvSpPr>
        <p:spPr bwMode="auto"/>
        <p:txBody>
          <a:bodyPr>
            <a:normAutofit/>
          </a:bodyPr>
          <a:lstStyle/>
          <a:p>
            <a:pPr>
              <a:defRPr/>
            </a:pPr>
            <a:endParaRPr lang="en-US"/>
          </a:p>
        </p:txBody>
      </p:sp>
      <p:sp>
        <p:nvSpPr>
          <p:cNvPr id="1392474114" name="Textplatzhalter 3"/>
          <p:cNvSpPr>
            <a:spLocks noGrp="1"/>
          </p:cNvSpPr>
          <p:nvPr>
            <p:ph type="body" sz="quarter" idx="16"/>
          </p:nvPr>
        </p:nvSpPr>
        <p:spPr bwMode="auto"/>
        <p:txBody>
          <a:bodyPr>
            <a:normAutofit/>
          </a:bodyPr>
          <a:lstStyle/>
          <a:p>
            <a:pPr>
              <a:defRPr/>
            </a:pPr>
            <a:r>
              <a:rPr lang="en-US"/>
              <a:t>Fear &gt; </a:t>
            </a:r>
            <a:r>
              <a:rPr lang="en-US" b="1">
                <a:solidFill>
                  <a:schemeClr val="accent1"/>
                </a:solidFill>
              </a:rPr>
              <a:t>Forecast</a:t>
            </a:r>
            <a:r>
              <a:rPr lang="en-US"/>
              <a:t> &gt; Future</a:t>
            </a:r>
            <a:endParaRPr/>
          </a:p>
        </p:txBody>
      </p:sp>
      <p:sp>
        <p:nvSpPr>
          <p:cNvPr id="1140187924" name="Inhaltsplatzhalter 1"/>
          <p:cNvSpPr>
            <a:spLocks noGrp="1"/>
          </p:cNvSpPr>
          <p:nvPr>
            <p:ph sz="quarter" idx="12"/>
          </p:nvPr>
        </p:nvSpPr>
        <p:spPr bwMode="auto"/>
        <p:txBody>
          <a:bodyPr lIns="0" tIns="0" rIns="0" bIns="0"/>
          <a:lstStyle/>
          <a:p>
            <a:pPr algn="ctr">
              <a:defRPr/>
            </a:pPr>
            <a:endParaRPr lang="en-US"/>
          </a:p>
          <a:p>
            <a:pPr algn="ctr">
              <a:defRPr/>
            </a:pPr>
            <a:endParaRPr lang="en-US"/>
          </a:p>
          <a:p>
            <a:pPr algn="ctr">
              <a:defRPr/>
            </a:pPr>
            <a:endParaRPr lang="en-US" sz="1800"/>
          </a:p>
          <a:p>
            <a:pPr marL="0" indent="0" algn="ctr">
              <a:buNone/>
              <a:defRPr/>
            </a:pPr>
            <a:endParaRPr lang="en-US"/>
          </a:p>
          <a:p>
            <a:pPr marL="0" indent="0" algn="ctr">
              <a:buNone/>
              <a:defRPr/>
            </a:pPr>
            <a:r>
              <a:rPr lang="en-US" sz="6000" b="1">
                <a:solidFill>
                  <a:schemeClr val="accent2"/>
                </a:solidFill>
              </a:rPr>
              <a:t>Value</a:t>
            </a:r>
            <a:r>
              <a:rPr lang="en-US" sz="6000"/>
              <a:t> = </a:t>
            </a:r>
            <a:r>
              <a:rPr lang="en-US" sz="6000" i="1"/>
              <a:t>f</a:t>
            </a:r>
            <a:r>
              <a:rPr lang="en-US" sz="6000"/>
              <a:t>(</a:t>
            </a:r>
            <a:r>
              <a:rPr lang="en-US" sz="6000" b="1">
                <a:solidFill>
                  <a:schemeClr val="accent2"/>
                </a:solidFill>
              </a:rPr>
              <a:t>context</a:t>
            </a:r>
            <a:r>
              <a:rPr lang="en-US" sz="6000"/>
              <a:t>, product)</a:t>
            </a:r>
            <a:endParaRPr/>
          </a:p>
        </p:txBody>
      </p:sp>
      <p:pic>
        <p:nvPicPr>
          <p:cNvPr id="959664254" name="Picture 3"/>
          <p:cNvPicPr>
            <a:picLocks noChangeAspect="1" noChangeArrowheads="1"/>
          </p:cNvPicPr>
          <p:nvPr/>
        </p:nvPicPr>
        <p:blipFill>
          <a:blip r:embed="rId3"/>
          <a:stretch/>
        </p:blipFill>
        <p:spPr bwMode="auto">
          <a:xfrm>
            <a:off x="8266212" y="4577397"/>
            <a:ext cx="3488542" cy="1747203"/>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96407454" name="Grafik 10"/>
          <p:cNvPicPr>
            <a:picLocks noChangeAspect="1"/>
          </p:cNvPicPr>
          <p:nvPr/>
        </p:nvPicPr>
        <p:blipFill>
          <a:blip r:embed="rId3">
            <a:alphaModFix amt="20000"/>
          </a:blip>
          <a:stretch/>
        </p:blipFill>
        <p:spPr bwMode="auto">
          <a:xfrm>
            <a:off x="0" y="12353"/>
            <a:ext cx="8403746" cy="6843683"/>
          </a:xfrm>
          <a:prstGeom prst="rect">
            <a:avLst/>
          </a:prstGeom>
        </p:spPr>
      </p:pic>
      <p:sp>
        <p:nvSpPr>
          <p:cNvPr id="1793820174" name="Titel 12"/>
          <p:cNvSpPr>
            <a:spLocks noGrp="1"/>
          </p:cNvSpPr>
          <p:nvPr>
            <p:ph type="title"/>
          </p:nvPr>
        </p:nvSpPr>
        <p:spPr bwMode="auto"/>
        <p:txBody>
          <a:bodyPr/>
          <a:lstStyle/>
          <a:p>
            <a:pPr>
              <a:defRPr/>
            </a:pPr>
            <a:r>
              <a:rPr lang="en-US"/>
              <a:t>AI as Catalysator of Meaninglessness of #Features</a:t>
            </a:r>
            <a:endParaRPr/>
          </a:p>
        </p:txBody>
      </p:sp>
      <p:sp>
        <p:nvSpPr>
          <p:cNvPr id="996811815" name="Textplatzhalter 6"/>
          <p:cNvSpPr>
            <a:spLocks noGrp="1"/>
          </p:cNvSpPr>
          <p:nvPr>
            <p:ph type="body" sz="quarter" idx="16"/>
          </p:nvPr>
        </p:nvSpPr>
        <p:spPr bwMode="auto"/>
        <p:txBody>
          <a:bodyPr/>
          <a:lstStyle/>
          <a:p>
            <a:pPr>
              <a:defRPr/>
            </a:pPr>
            <a:r>
              <a:rPr lang="en-US"/>
              <a:t>Fear &gt; </a:t>
            </a:r>
            <a:r>
              <a:rPr lang="en-US" b="1">
                <a:solidFill>
                  <a:schemeClr val="accent1"/>
                </a:solidFill>
              </a:rPr>
              <a:t>Forecast</a:t>
            </a:r>
            <a:r>
              <a:rPr lang="en-US"/>
              <a:t> &gt; Future</a:t>
            </a:r>
            <a:endParaRPr/>
          </a:p>
        </p:txBody>
      </p:sp>
      <p:sp>
        <p:nvSpPr>
          <p:cNvPr id="530942022" name="Inhaltsplatzhalter 3"/>
          <p:cNvSpPr>
            <a:spLocks noGrp="1"/>
          </p:cNvSpPr>
          <p:nvPr>
            <p:ph sz="quarter" idx="12"/>
          </p:nvPr>
        </p:nvSpPr>
        <p:spPr bwMode="auto"/>
        <p:txBody>
          <a:bodyPr/>
          <a:lstStyle/>
          <a:p>
            <a:pPr marL="0" indent="0" algn="ctr">
              <a:buNone/>
              <a:defRPr/>
            </a:pPr>
            <a:endParaRPr lang="en-US"/>
          </a:p>
          <a:p>
            <a:pPr marL="0" indent="0" algn="ctr">
              <a:buNone/>
              <a:defRPr/>
            </a:pPr>
            <a:endParaRPr lang="en-US"/>
          </a:p>
          <a:p>
            <a:pPr marL="0" indent="0" algn="ctr">
              <a:buNone/>
              <a:defRPr/>
            </a:pPr>
            <a:endParaRPr lang="en-US"/>
          </a:p>
          <a:p>
            <a:pPr marL="0" indent="0" algn="ctr">
              <a:buNone/>
              <a:defRPr/>
            </a:pPr>
            <a:r>
              <a:rPr lang="en-US" sz="5400"/>
              <a:t>“</a:t>
            </a:r>
            <a:r>
              <a:rPr lang="en-US" sz="5400" b="1">
                <a:solidFill>
                  <a:schemeClr val="accent1"/>
                </a:solidFill>
              </a:rPr>
              <a:t>Features</a:t>
            </a:r>
            <a:r>
              <a:rPr lang="en-US" sz="5400"/>
              <a:t> will be cheap.</a:t>
            </a:r>
            <a:endParaRPr/>
          </a:p>
          <a:p>
            <a:pPr marL="0" indent="0" algn="ctr">
              <a:buNone/>
              <a:defRPr/>
            </a:pPr>
            <a:r>
              <a:rPr lang="en-US" sz="5400" b="1">
                <a:solidFill>
                  <a:schemeClr val="accent2"/>
                </a:solidFill>
              </a:rPr>
              <a:t>Value</a:t>
            </a:r>
            <a:r>
              <a:rPr lang="en-US" sz="5400"/>
              <a:t> will be incredible rare.”</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84793766" name="Titel 1"/>
          <p:cNvSpPr>
            <a:spLocks noGrp="1"/>
          </p:cNvSpPr>
          <p:nvPr>
            <p:ph type="title"/>
          </p:nvPr>
        </p:nvSpPr>
        <p:spPr bwMode="auto"/>
        <p:txBody>
          <a:bodyPr/>
          <a:lstStyle/>
          <a:p>
            <a:pPr>
              <a:defRPr/>
            </a:pPr>
            <a:r>
              <a:rPr lang="en-US"/>
              <a:t>Learning from Books (Information)</a:t>
            </a:r>
            <a:endParaRPr/>
          </a:p>
        </p:txBody>
      </p:sp>
      <p:sp>
        <p:nvSpPr>
          <p:cNvPr id="167568577" name="Textplatzhalter 2"/>
          <p:cNvSpPr>
            <a:spLocks noGrp="1"/>
          </p:cNvSpPr>
          <p:nvPr>
            <p:ph type="body" sz="quarter" idx="16"/>
          </p:nvPr>
        </p:nvSpPr>
        <p:spPr bwMode="auto"/>
        <p:txBody>
          <a:bodyPr/>
          <a:lstStyle/>
          <a:p>
            <a:pPr>
              <a:defRPr/>
            </a:pPr>
            <a:r>
              <a:rPr lang="en-US"/>
              <a:t>Fear &gt; </a:t>
            </a:r>
            <a:r>
              <a:rPr lang="en-US" b="1">
                <a:solidFill>
                  <a:schemeClr val="accent1"/>
                </a:solidFill>
              </a:rPr>
              <a:t>Forecast</a:t>
            </a:r>
            <a:r>
              <a:rPr lang="en-US"/>
              <a:t> &gt; Future</a:t>
            </a:r>
            <a:endParaRPr/>
          </a:p>
        </p:txBody>
      </p:sp>
      <p:sp>
        <p:nvSpPr>
          <p:cNvPr id="792017303" name="Inhaltsplatzhalter 3"/>
          <p:cNvSpPr>
            <a:spLocks noGrp="1"/>
          </p:cNvSpPr>
          <p:nvPr>
            <p:ph sz="quarter" idx="12"/>
          </p:nvPr>
        </p:nvSpPr>
        <p:spPr bwMode="auto"/>
        <p:txBody>
          <a:bodyPr/>
          <a:lstStyle/>
          <a:p>
            <a:pPr>
              <a:defRPr/>
            </a:pPr>
            <a:r>
              <a:rPr lang="de-DE" dirty="0"/>
              <a:t>Books (</a:t>
            </a:r>
            <a:r>
              <a:rPr lang="de-DE" dirty="0" err="1"/>
              <a:t>availability</a:t>
            </a:r>
            <a:r>
              <a:rPr lang="de-DE" dirty="0"/>
              <a:t>) </a:t>
            </a:r>
            <a:r>
              <a:rPr lang="de-DE" dirty="0">
                <a:sym typeface="Wingdings" panose="05000000000000000000" pitchFamily="2" charset="2"/>
              </a:rPr>
              <a:t></a:t>
            </a:r>
            <a:r>
              <a:rPr lang="de-DE" dirty="0"/>
              <a:t> Internet (</a:t>
            </a:r>
            <a:r>
              <a:rPr lang="de-DE" dirty="0" err="1"/>
              <a:t>finding</a:t>
            </a:r>
            <a:r>
              <a:rPr lang="de-DE" dirty="0"/>
              <a:t> &amp; </a:t>
            </a:r>
            <a:r>
              <a:rPr lang="de-DE" dirty="0" err="1"/>
              <a:t>filtering</a:t>
            </a:r>
            <a:r>
              <a:rPr lang="de-DE" dirty="0"/>
              <a:t>) </a:t>
            </a:r>
            <a:r>
              <a:rPr lang="de-DE" dirty="0">
                <a:sym typeface="Wingdings" panose="05000000000000000000" pitchFamily="2" charset="2"/>
              </a:rPr>
              <a:t></a:t>
            </a:r>
            <a:r>
              <a:rPr lang="de-DE" dirty="0"/>
              <a:t> </a:t>
            </a:r>
            <a:r>
              <a:rPr lang="de-DE" dirty="0" err="1"/>
              <a:t>Social</a:t>
            </a:r>
            <a:r>
              <a:rPr lang="de-DE" dirty="0"/>
              <a:t> Media (</a:t>
            </a:r>
            <a:r>
              <a:rPr lang="de-DE" dirty="0" err="1"/>
              <a:t>usage</a:t>
            </a:r>
            <a:r>
              <a:rPr lang="de-DE" dirty="0"/>
              <a:t> </a:t>
            </a:r>
            <a:r>
              <a:rPr lang="de-DE" dirty="0" err="1"/>
              <a:t>of</a:t>
            </a:r>
            <a:r>
              <a:rPr lang="de-DE" dirty="0"/>
              <a:t> </a:t>
            </a:r>
            <a:r>
              <a:rPr lang="de-DE" dirty="0" err="1"/>
              <a:t>attention</a:t>
            </a:r>
            <a:r>
              <a:rPr lang="de-DE" dirty="0"/>
              <a:t>)</a:t>
            </a:r>
          </a:p>
          <a:p>
            <a:pPr lvl="1">
              <a:defRPr/>
            </a:pPr>
            <a:r>
              <a:rPr lang="en-US" dirty="0"/>
              <a:t>Information has become worthless; attention is everything (external managed)</a:t>
            </a:r>
            <a:endParaRPr dirty="0"/>
          </a:p>
          <a:p>
            <a:pPr marL="0" indent="0">
              <a:buNone/>
              <a:defRPr/>
            </a:pPr>
            <a:endParaRPr lang="en-US" dirty="0"/>
          </a:p>
        </p:txBody>
      </p:sp>
      <p:pic>
        <p:nvPicPr>
          <p:cNvPr id="1811986308" name="Grafik 5"/>
          <p:cNvPicPr>
            <a:picLocks noChangeAspect="1"/>
          </p:cNvPicPr>
          <p:nvPr/>
        </p:nvPicPr>
        <p:blipFill>
          <a:blip r:embed="rId3"/>
          <a:stretch/>
        </p:blipFill>
        <p:spPr bwMode="auto">
          <a:xfrm>
            <a:off x="1193223" y="2601295"/>
            <a:ext cx="9951027" cy="373034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72423172" name="Grafik 1"/>
          <p:cNvPicPr>
            <a:picLocks noChangeAspect="1"/>
          </p:cNvPicPr>
          <p:nvPr/>
        </p:nvPicPr>
        <p:blipFill>
          <a:blip r:embed="rId3">
            <a:alphaModFix amt="20000"/>
          </a:blip>
          <a:stretch/>
        </p:blipFill>
        <p:spPr bwMode="auto">
          <a:xfrm>
            <a:off x="3787499" y="12353"/>
            <a:ext cx="8403746" cy="6843683"/>
          </a:xfrm>
          <a:prstGeom prst="rect">
            <a:avLst/>
          </a:prstGeom>
        </p:spPr>
      </p:pic>
      <p:sp>
        <p:nvSpPr>
          <p:cNvPr id="1536409178" name="Titel 12"/>
          <p:cNvSpPr>
            <a:spLocks noGrp="1"/>
          </p:cNvSpPr>
          <p:nvPr>
            <p:ph type="title"/>
          </p:nvPr>
        </p:nvSpPr>
        <p:spPr bwMode="auto">
          <a:xfrm>
            <a:off x="814314" y="803024"/>
            <a:ext cx="10898260" cy="621682"/>
          </a:xfrm>
        </p:spPr>
        <p:txBody>
          <a:bodyPr/>
          <a:lstStyle/>
          <a:p>
            <a:pPr>
              <a:defRPr/>
            </a:pPr>
            <a:r>
              <a:rPr lang="en-US"/>
              <a:t>Value of the Past Vanishes</a:t>
            </a:r>
            <a:endParaRPr/>
          </a:p>
        </p:txBody>
      </p:sp>
      <p:sp>
        <p:nvSpPr>
          <p:cNvPr id="1710114598" name="Textplatzhalter 6"/>
          <p:cNvSpPr>
            <a:spLocks noGrp="1"/>
          </p:cNvSpPr>
          <p:nvPr>
            <p:ph type="body" sz="quarter" idx="16"/>
          </p:nvPr>
        </p:nvSpPr>
        <p:spPr bwMode="auto">
          <a:xfrm>
            <a:off x="814314" y="200026"/>
            <a:ext cx="8253486" cy="456824"/>
          </a:xfrm>
        </p:spPr>
        <p:txBody>
          <a:bodyPr/>
          <a:lstStyle/>
          <a:p>
            <a:pPr>
              <a:defRPr/>
            </a:pPr>
            <a:r>
              <a:rPr lang="en-US"/>
              <a:t>Fear &gt; </a:t>
            </a:r>
            <a:r>
              <a:rPr lang="en-US" b="1">
                <a:solidFill>
                  <a:schemeClr val="accent1"/>
                </a:solidFill>
              </a:rPr>
              <a:t>Forecast</a:t>
            </a:r>
            <a:r>
              <a:rPr lang="en-US"/>
              <a:t> &gt; Future</a:t>
            </a:r>
            <a:endParaRPr/>
          </a:p>
        </p:txBody>
      </p:sp>
      <p:sp>
        <p:nvSpPr>
          <p:cNvPr id="1590969093" name="Inhaltsplatzhalter 3"/>
          <p:cNvSpPr>
            <a:spLocks noGrp="1"/>
          </p:cNvSpPr>
          <p:nvPr>
            <p:ph sz="quarter" idx="12"/>
          </p:nvPr>
        </p:nvSpPr>
        <p:spPr bwMode="auto"/>
        <p:txBody>
          <a:bodyPr/>
          <a:lstStyle/>
          <a:p>
            <a:pPr>
              <a:defRPr/>
            </a:pPr>
            <a:r>
              <a:rPr lang="en-US" sz="2800"/>
              <a:t>1: Generation of </a:t>
            </a:r>
            <a:r>
              <a:rPr lang="en-US" sz="2800" b="1">
                <a:solidFill>
                  <a:schemeClr val="accent1"/>
                </a:solidFill>
              </a:rPr>
              <a:t>Functionality</a:t>
            </a:r>
            <a:r>
              <a:rPr lang="en-US" sz="2800"/>
              <a:t> (Features) is cheap</a:t>
            </a:r>
            <a:endParaRPr/>
          </a:p>
          <a:p>
            <a:pPr lvl="1">
              <a:defRPr/>
            </a:pPr>
            <a:r>
              <a:rPr lang="en-US" sz="2400"/>
              <a:t>In the past the #Features was the driver to value of software</a:t>
            </a:r>
            <a:endParaRPr/>
          </a:p>
          <a:p>
            <a:pPr>
              <a:defRPr/>
            </a:pPr>
            <a:endParaRPr lang="en-US" sz="2800"/>
          </a:p>
          <a:p>
            <a:pPr>
              <a:defRPr/>
            </a:pPr>
            <a:r>
              <a:rPr lang="en-US" sz="2800"/>
              <a:t>2: Generation of </a:t>
            </a:r>
            <a:r>
              <a:rPr lang="en-US" sz="2800" b="1">
                <a:solidFill>
                  <a:schemeClr val="accent1"/>
                </a:solidFill>
              </a:rPr>
              <a:t>Non-Functional</a:t>
            </a:r>
            <a:r>
              <a:rPr lang="en-US" sz="2800"/>
              <a:t> Requirements becomes cheap</a:t>
            </a:r>
            <a:endParaRPr/>
          </a:p>
          <a:p>
            <a:pPr lvl="1">
              <a:defRPr/>
            </a:pPr>
            <a:r>
              <a:rPr lang="en-US" sz="2400"/>
              <a:t>We can produce several architectures in parallel</a:t>
            </a:r>
            <a:endParaRPr/>
          </a:p>
          <a:p>
            <a:pPr lvl="1">
              <a:defRPr/>
            </a:pPr>
            <a:endParaRPr lang="en-US" sz="2400"/>
          </a:p>
          <a:p>
            <a:pPr>
              <a:defRPr/>
            </a:pPr>
            <a:r>
              <a:rPr lang="en-US" sz="2800"/>
              <a:t>3: </a:t>
            </a:r>
            <a:r>
              <a:rPr lang="en-US" sz="2800" b="1">
                <a:solidFill>
                  <a:schemeClr val="accent1"/>
                </a:solidFill>
              </a:rPr>
              <a:t>Verification &amp; Validation </a:t>
            </a:r>
            <a:r>
              <a:rPr lang="en-US" sz="2800"/>
              <a:t>will be cheap</a:t>
            </a:r>
            <a:endParaRPr/>
          </a:p>
          <a:p>
            <a:pPr lvl="1">
              <a:defRPr/>
            </a:pPr>
            <a:r>
              <a:rPr lang="en-US" sz="2400"/>
              <a:t>Claude Mythos/Fable is currently already finding more vulnerabilities then we did ever before</a:t>
            </a:r>
            <a:endParaRPr/>
          </a:p>
          <a:p>
            <a:pPr>
              <a:defRPr/>
            </a:pPr>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48438681" name="Grafik 1"/>
          <p:cNvPicPr>
            <a:picLocks noChangeAspect="1"/>
          </p:cNvPicPr>
          <p:nvPr/>
        </p:nvPicPr>
        <p:blipFill>
          <a:blip r:embed="rId3">
            <a:alphaModFix amt="20000"/>
          </a:blip>
          <a:stretch/>
        </p:blipFill>
        <p:spPr bwMode="auto">
          <a:xfrm>
            <a:off x="3787499" y="12353"/>
            <a:ext cx="8403746" cy="6843683"/>
          </a:xfrm>
          <a:prstGeom prst="rect">
            <a:avLst/>
          </a:prstGeom>
        </p:spPr>
      </p:pic>
      <p:sp>
        <p:nvSpPr>
          <p:cNvPr id="2110636812" name="Titel 12"/>
          <p:cNvSpPr>
            <a:spLocks noGrp="1"/>
          </p:cNvSpPr>
          <p:nvPr>
            <p:ph type="title"/>
          </p:nvPr>
        </p:nvSpPr>
        <p:spPr bwMode="auto">
          <a:xfrm>
            <a:off x="814314" y="803024"/>
            <a:ext cx="10898260" cy="621682"/>
          </a:xfrm>
        </p:spPr>
        <p:txBody>
          <a:bodyPr/>
          <a:lstStyle/>
          <a:p>
            <a:pPr>
              <a:defRPr/>
            </a:pPr>
            <a:r>
              <a:rPr lang="en-US"/>
              <a:t>Value of the Past Vanishes</a:t>
            </a:r>
            <a:endParaRPr/>
          </a:p>
        </p:txBody>
      </p:sp>
      <p:sp>
        <p:nvSpPr>
          <p:cNvPr id="740697468" name="Textplatzhalter 6"/>
          <p:cNvSpPr>
            <a:spLocks noGrp="1"/>
          </p:cNvSpPr>
          <p:nvPr>
            <p:ph type="body" sz="quarter" idx="16"/>
          </p:nvPr>
        </p:nvSpPr>
        <p:spPr bwMode="auto">
          <a:xfrm>
            <a:off x="814314" y="200026"/>
            <a:ext cx="8253486" cy="456824"/>
          </a:xfrm>
        </p:spPr>
        <p:txBody>
          <a:bodyPr/>
          <a:lstStyle/>
          <a:p>
            <a:pPr>
              <a:defRPr/>
            </a:pPr>
            <a:r>
              <a:rPr lang="en-US"/>
              <a:t>Fear &gt; </a:t>
            </a:r>
            <a:r>
              <a:rPr lang="en-US" b="1">
                <a:solidFill>
                  <a:schemeClr val="accent1"/>
                </a:solidFill>
              </a:rPr>
              <a:t>Forecast</a:t>
            </a:r>
            <a:r>
              <a:rPr lang="en-US"/>
              <a:t> &gt; Future</a:t>
            </a:r>
            <a:endParaRPr/>
          </a:p>
        </p:txBody>
      </p:sp>
      <p:sp>
        <p:nvSpPr>
          <p:cNvPr id="2130207603" name="Inhaltsplatzhalter 3"/>
          <p:cNvSpPr>
            <a:spLocks noGrp="1"/>
          </p:cNvSpPr>
          <p:nvPr>
            <p:ph sz="quarter" idx="12"/>
          </p:nvPr>
        </p:nvSpPr>
        <p:spPr bwMode="auto"/>
        <p:txBody>
          <a:bodyPr/>
          <a:lstStyle/>
          <a:p>
            <a:pPr>
              <a:defRPr/>
            </a:pPr>
            <a:r>
              <a:rPr lang="en-US">
                <a:solidFill>
                  <a:schemeClr val="bg1">
                    <a:lumMod val="50000"/>
                  </a:schemeClr>
                </a:solidFill>
              </a:rPr>
              <a:t>1: Generation of </a:t>
            </a:r>
            <a:r>
              <a:rPr lang="en-US" b="1">
                <a:solidFill>
                  <a:schemeClr val="bg1">
                    <a:lumMod val="50000"/>
                  </a:schemeClr>
                </a:solidFill>
              </a:rPr>
              <a:t>Functionality</a:t>
            </a:r>
            <a:r>
              <a:rPr lang="en-US">
                <a:solidFill>
                  <a:schemeClr val="bg1">
                    <a:lumMod val="50000"/>
                  </a:schemeClr>
                </a:solidFill>
              </a:rPr>
              <a:t> (Features) is cheap</a:t>
            </a:r>
            <a:endParaRPr/>
          </a:p>
          <a:p>
            <a:pPr lvl="1">
              <a:defRPr/>
            </a:pPr>
            <a:r>
              <a:rPr lang="en-US">
                <a:solidFill>
                  <a:schemeClr val="bg1">
                    <a:lumMod val="50000"/>
                  </a:schemeClr>
                </a:solidFill>
              </a:rPr>
              <a:t>In the past the #Features was the driver to value of software</a:t>
            </a:r>
            <a:endParaRPr/>
          </a:p>
          <a:p>
            <a:pPr>
              <a:defRPr/>
            </a:pPr>
            <a:endParaRPr lang="en-US">
              <a:solidFill>
                <a:schemeClr val="bg1">
                  <a:lumMod val="50000"/>
                </a:schemeClr>
              </a:solidFill>
            </a:endParaRPr>
          </a:p>
          <a:p>
            <a:pPr>
              <a:defRPr/>
            </a:pPr>
            <a:r>
              <a:rPr lang="en-US">
                <a:solidFill>
                  <a:schemeClr val="bg1">
                    <a:lumMod val="50000"/>
                  </a:schemeClr>
                </a:solidFill>
              </a:rPr>
              <a:t>2: Generation of </a:t>
            </a:r>
            <a:r>
              <a:rPr lang="en-US" b="1">
                <a:solidFill>
                  <a:schemeClr val="bg1">
                    <a:lumMod val="50000"/>
                  </a:schemeClr>
                </a:solidFill>
              </a:rPr>
              <a:t>Non-Functional</a:t>
            </a:r>
            <a:r>
              <a:rPr lang="en-US">
                <a:solidFill>
                  <a:schemeClr val="bg1">
                    <a:lumMod val="50000"/>
                  </a:schemeClr>
                </a:solidFill>
              </a:rPr>
              <a:t> Requirements becomes cheap</a:t>
            </a:r>
            <a:endParaRPr/>
          </a:p>
          <a:p>
            <a:pPr lvl="1">
              <a:defRPr/>
            </a:pPr>
            <a:r>
              <a:rPr lang="en-US">
                <a:solidFill>
                  <a:schemeClr val="bg1">
                    <a:lumMod val="50000"/>
                  </a:schemeClr>
                </a:solidFill>
              </a:rPr>
              <a:t>We can produce several architectures in parallel</a:t>
            </a:r>
            <a:endParaRPr/>
          </a:p>
          <a:p>
            <a:pPr lvl="1">
              <a:defRPr/>
            </a:pPr>
            <a:endParaRPr lang="en-US">
              <a:solidFill>
                <a:schemeClr val="bg1">
                  <a:lumMod val="50000"/>
                </a:schemeClr>
              </a:solidFill>
            </a:endParaRPr>
          </a:p>
          <a:p>
            <a:pPr>
              <a:defRPr/>
            </a:pPr>
            <a:r>
              <a:rPr lang="en-US">
                <a:solidFill>
                  <a:schemeClr val="bg1">
                    <a:lumMod val="50000"/>
                  </a:schemeClr>
                </a:solidFill>
              </a:rPr>
              <a:t>3: </a:t>
            </a:r>
            <a:r>
              <a:rPr lang="en-US" b="1">
                <a:solidFill>
                  <a:schemeClr val="bg1">
                    <a:lumMod val="50000"/>
                  </a:schemeClr>
                </a:solidFill>
              </a:rPr>
              <a:t>Verification &amp; Validation </a:t>
            </a:r>
            <a:r>
              <a:rPr lang="en-US">
                <a:solidFill>
                  <a:schemeClr val="bg1">
                    <a:lumMod val="50000"/>
                  </a:schemeClr>
                </a:solidFill>
              </a:rPr>
              <a:t>will be cheap</a:t>
            </a:r>
            <a:endParaRPr/>
          </a:p>
          <a:p>
            <a:pPr lvl="1">
              <a:defRPr/>
            </a:pPr>
            <a:r>
              <a:rPr lang="en-US">
                <a:solidFill>
                  <a:schemeClr val="bg1">
                    <a:lumMod val="50000"/>
                  </a:schemeClr>
                </a:solidFill>
              </a:rPr>
              <a:t>Claude Mythos is currently already finding more vulnerabilities then we did ever before</a:t>
            </a:r>
            <a:endParaRPr/>
          </a:p>
          <a:p>
            <a:pPr lvl="1">
              <a:defRPr/>
            </a:pPr>
            <a:endParaRPr lang="en-US"/>
          </a:p>
          <a:p>
            <a:pPr>
              <a:defRPr/>
            </a:pPr>
            <a:r>
              <a:rPr lang="en-US" b="1">
                <a:solidFill>
                  <a:schemeClr val="accent1"/>
                </a:solidFill>
              </a:rPr>
              <a:t>What’s left to </a:t>
            </a:r>
            <a:r>
              <a:rPr lang="en-US" sz="3600" b="1">
                <a:solidFill>
                  <a:schemeClr val="accent1"/>
                </a:solidFill>
              </a:rPr>
              <a:t>create value</a:t>
            </a:r>
            <a:r>
              <a:rPr lang="en-US" b="1">
                <a:solidFill>
                  <a:schemeClr val="accent1"/>
                </a:solidFill>
              </a:rPr>
              <a:t>?</a:t>
            </a:r>
            <a:endParaRPr/>
          </a:p>
          <a:p>
            <a:pPr lvl="1">
              <a:defRPr/>
            </a:pPr>
            <a:endParaRPr lang="en-US"/>
          </a:p>
          <a:p>
            <a:pPr>
              <a:defRPr/>
            </a:pPr>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944585574" name="Grafik 1"/>
          <p:cNvPicPr>
            <a:picLocks noChangeAspect="1"/>
          </p:cNvPicPr>
          <p:nvPr/>
        </p:nvPicPr>
        <p:blipFill>
          <a:blip r:embed="rId3">
            <a:alphaModFix amt="20000"/>
          </a:blip>
          <a:stretch/>
        </p:blipFill>
        <p:spPr bwMode="auto">
          <a:xfrm>
            <a:off x="3787499" y="12353"/>
            <a:ext cx="8403746" cy="6843683"/>
          </a:xfrm>
          <a:prstGeom prst="rect">
            <a:avLst/>
          </a:prstGeom>
        </p:spPr>
      </p:pic>
      <p:sp>
        <p:nvSpPr>
          <p:cNvPr id="199088032" name="Titel 12"/>
          <p:cNvSpPr>
            <a:spLocks noGrp="1"/>
          </p:cNvSpPr>
          <p:nvPr>
            <p:ph type="title"/>
          </p:nvPr>
        </p:nvSpPr>
        <p:spPr bwMode="auto"/>
        <p:txBody>
          <a:bodyPr/>
          <a:lstStyle/>
          <a:p>
            <a:pPr>
              <a:defRPr/>
            </a:pPr>
            <a:r>
              <a:rPr lang="en-US" b="1"/>
              <a:t>Less</a:t>
            </a:r>
            <a:r>
              <a:rPr lang="en-US"/>
              <a:t> is </a:t>
            </a:r>
            <a:r>
              <a:rPr lang="en-US" b="1"/>
              <a:t>More</a:t>
            </a:r>
            <a:endParaRPr/>
          </a:p>
        </p:txBody>
      </p:sp>
      <p:sp>
        <p:nvSpPr>
          <p:cNvPr id="1961196761" name="Textplatzhalter 6"/>
          <p:cNvSpPr>
            <a:spLocks noGrp="1"/>
          </p:cNvSpPr>
          <p:nvPr>
            <p:ph type="body" sz="quarter" idx="16"/>
          </p:nvPr>
        </p:nvSpPr>
        <p:spPr bwMode="auto"/>
        <p:txBody>
          <a:bodyPr/>
          <a:lstStyle/>
          <a:p>
            <a:pPr>
              <a:defRPr/>
            </a:pPr>
            <a:r>
              <a:rPr lang="de-DE"/>
              <a:t>Forecast &gt; </a:t>
            </a:r>
            <a:r>
              <a:rPr lang="de-DE" b="1">
                <a:solidFill>
                  <a:schemeClr val="accent1"/>
                </a:solidFill>
              </a:rPr>
              <a:t>Fear</a:t>
            </a:r>
            <a:r>
              <a:rPr lang="de-DE"/>
              <a:t> &gt; Future</a:t>
            </a:r>
            <a:endParaRPr lang="en-US"/>
          </a:p>
        </p:txBody>
      </p:sp>
      <p:sp>
        <p:nvSpPr>
          <p:cNvPr id="2013829537" name="Inhaltsplatzhalter 3"/>
          <p:cNvSpPr>
            <a:spLocks noGrp="1"/>
          </p:cNvSpPr>
          <p:nvPr>
            <p:ph sz="quarter" idx="12"/>
          </p:nvPr>
        </p:nvSpPr>
        <p:spPr bwMode="auto"/>
        <p:txBody>
          <a:bodyPr/>
          <a:lstStyle/>
          <a:p>
            <a:pPr>
              <a:defRPr/>
            </a:pPr>
            <a:r>
              <a:rPr lang="en-US" dirty="0"/>
              <a:t>Jan Bosch (Professor of Software Engineering): </a:t>
            </a:r>
            <a:r>
              <a:rPr lang="en-US" sz="2800" b="1" dirty="0">
                <a:solidFill>
                  <a:schemeClr val="tx1">
                    <a:lumMod val="65000"/>
                    <a:lumOff val="35000"/>
                  </a:schemeClr>
                </a:solidFill>
              </a:rPr>
              <a:t>“We use only 4% of Features.”</a:t>
            </a:r>
            <a:endParaRPr b="1" dirty="0">
              <a:solidFill>
                <a:schemeClr val="tx1">
                  <a:lumMod val="65000"/>
                  <a:lumOff val="35000"/>
                </a:schemeClr>
              </a:solidFill>
            </a:endParaRPr>
          </a:p>
          <a:p>
            <a:pPr lvl="1">
              <a:defRPr/>
            </a:pPr>
            <a:r>
              <a:rPr lang="en-US" dirty="0"/>
              <a:t>Understanding of </a:t>
            </a:r>
            <a:r>
              <a:rPr lang="en-US" sz="2800" b="1" dirty="0">
                <a:solidFill>
                  <a:schemeClr val="accent2"/>
                </a:solidFill>
              </a:rPr>
              <a:t>needs</a:t>
            </a:r>
            <a:r>
              <a:rPr lang="en-US" dirty="0"/>
              <a:t> and </a:t>
            </a:r>
            <a:r>
              <a:rPr lang="en-US" sz="3200" b="1" dirty="0">
                <a:solidFill>
                  <a:schemeClr val="accent2"/>
                </a:solidFill>
              </a:rPr>
              <a:t>context</a:t>
            </a:r>
            <a:r>
              <a:rPr lang="en-US" dirty="0"/>
              <a:t> will be the key to value</a:t>
            </a:r>
            <a:endParaRPr dirty="0"/>
          </a:p>
          <a:p>
            <a:pPr marL="0" indent="0">
              <a:buNone/>
              <a:defRPr/>
            </a:pPr>
            <a:endParaRPr lang="en-US" dirty="0"/>
          </a:p>
          <a:p>
            <a:pPr marL="0" indent="0" algn="ctr">
              <a:buNone/>
              <a:defRPr/>
            </a:pPr>
            <a:r>
              <a:rPr lang="en-US" sz="4000" b="1" dirty="0">
                <a:solidFill>
                  <a:schemeClr val="accent2"/>
                </a:solidFill>
              </a:rPr>
              <a:t>Minimized usefulness</a:t>
            </a:r>
            <a:endParaRPr dirty="0"/>
          </a:p>
          <a:p>
            <a:pPr marL="0" indent="0" algn="ctr">
              <a:buNone/>
              <a:defRPr/>
            </a:pPr>
            <a:r>
              <a:rPr lang="en-US" sz="2800" dirty="0"/>
              <a:t>Understanding the </a:t>
            </a:r>
            <a:r>
              <a:rPr lang="en-US" sz="2800" i="1" dirty="0"/>
              <a:t>Application</a:t>
            </a:r>
            <a:r>
              <a:rPr lang="en-US" sz="2800" dirty="0"/>
              <a:t> of the </a:t>
            </a:r>
            <a:r>
              <a:rPr lang="en-US" sz="2800" i="1" dirty="0"/>
              <a:t>Application</a:t>
            </a:r>
            <a:endParaRPr dirty="0"/>
          </a:p>
          <a:p>
            <a:pPr>
              <a:defRPr/>
            </a:pPr>
            <a:endParaRPr lang="en-US" dirty="0"/>
          </a:p>
          <a:p>
            <a:pPr>
              <a:defRPr/>
            </a:pPr>
            <a:r>
              <a:rPr lang="en-US" dirty="0"/>
              <a:t>Quality</a:t>
            </a:r>
            <a:endParaRPr dirty="0"/>
          </a:p>
          <a:p>
            <a:pPr lvl="1">
              <a:defRPr/>
            </a:pPr>
            <a:r>
              <a:rPr lang="en-US" dirty="0"/>
              <a:t>Quality captures the usefulness during application!</a:t>
            </a:r>
            <a:endParaRPr dirty="0"/>
          </a:p>
          <a:p>
            <a:pPr lvl="1">
              <a:defRPr/>
            </a:pPr>
            <a:r>
              <a:rPr lang="en-US" dirty="0"/>
              <a:t>What we (humans!) don’t use has no quality (value)</a:t>
            </a:r>
            <a:endParaRPr dirty="0"/>
          </a:p>
          <a:p>
            <a:pPr lvl="1">
              <a:defRPr/>
            </a:pPr>
            <a:r>
              <a:rPr lang="en-US" dirty="0"/>
              <a:t>Focus on Specification follows the assumption that spec’s capture usefulness (</a:t>
            </a:r>
            <a:r>
              <a:rPr lang="en-US" i="1" dirty="0"/>
              <a:t>wrong</a:t>
            </a:r>
            <a:r>
              <a:rPr lang="en-US" dirty="0"/>
              <a:t>)</a:t>
            </a:r>
            <a:endParaRPr dirty="0"/>
          </a:p>
          <a:p>
            <a:pPr lvl="1">
              <a:defRPr/>
            </a:pPr>
            <a:r>
              <a:rPr lang="en-US" dirty="0"/>
              <a:t>Future Quality: Understanding Context shows Purpose and Meaning ...</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57760437" name="Titel 1"/>
          <p:cNvSpPr>
            <a:spLocks noGrp="1"/>
          </p:cNvSpPr>
          <p:nvPr>
            <p:ph type="title"/>
          </p:nvPr>
        </p:nvSpPr>
        <p:spPr bwMode="auto"/>
        <p:txBody>
          <a:bodyPr/>
          <a:lstStyle/>
          <a:p>
            <a:pPr>
              <a:defRPr/>
            </a:pPr>
            <a:r>
              <a:rPr lang="en-US"/>
              <a:t>AI Context</a:t>
            </a:r>
            <a:endParaRPr/>
          </a:p>
        </p:txBody>
      </p:sp>
      <p:sp>
        <p:nvSpPr>
          <p:cNvPr id="719452048" name="Textplatzhalter 2"/>
          <p:cNvSpPr>
            <a:spLocks noGrp="1"/>
          </p:cNvSpPr>
          <p:nvPr>
            <p:ph type="body" sz="quarter" idx="16"/>
          </p:nvPr>
        </p:nvSpPr>
        <p:spPr bwMode="auto"/>
        <p:txBody>
          <a:bodyPr/>
          <a:lstStyle/>
          <a:p>
            <a:pPr>
              <a:defRPr/>
            </a:pPr>
            <a:r>
              <a:rPr lang="en-US"/>
              <a:t>Welcome</a:t>
            </a:r>
            <a:endParaRPr/>
          </a:p>
        </p:txBody>
      </p:sp>
      <p:sp>
        <p:nvSpPr>
          <p:cNvPr id="1907267790" name="Inhaltsplatzhalter 3"/>
          <p:cNvSpPr>
            <a:spLocks noGrp="1"/>
          </p:cNvSpPr>
          <p:nvPr>
            <p:ph sz="quarter" idx="12"/>
          </p:nvPr>
        </p:nvSpPr>
        <p:spPr bwMode="auto"/>
        <p:txBody>
          <a:bodyPr/>
          <a:lstStyle/>
          <a:p>
            <a:pPr>
              <a:defRPr/>
            </a:pPr>
            <a:r>
              <a:rPr lang="en-US" sz="2600" dirty="0"/>
              <a:t>We still don’t know what happens inside LLMs</a:t>
            </a:r>
            <a:endParaRPr dirty="0"/>
          </a:p>
          <a:p>
            <a:pPr lvl="1">
              <a:defRPr/>
            </a:pPr>
            <a:r>
              <a:rPr lang="en-US" sz="2400" dirty="0"/>
              <a:t>we just don’t understand what’s going on</a:t>
            </a:r>
            <a:endParaRPr dirty="0"/>
          </a:p>
          <a:p>
            <a:pPr lvl="1">
              <a:defRPr/>
            </a:pPr>
            <a:endParaRPr lang="en-US" sz="2400" dirty="0"/>
          </a:p>
          <a:p>
            <a:pPr>
              <a:defRPr/>
            </a:pPr>
            <a:r>
              <a:rPr lang="en-US" sz="2600" dirty="0"/>
              <a:t>LLMs have limitations by design</a:t>
            </a:r>
            <a:endParaRPr dirty="0"/>
          </a:p>
          <a:p>
            <a:pPr lvl="1">
              <a:defRPr/>
            </a:pPr>
            <a:r>
              <a:rPr lang="en-US" sz="2400" dirty="0"/>
              <a:t>No true </a:t>
            </a:r>
            <a:r>
              <a:rPr lang="en-US" sz="2400" b="1" dirty="0">
                <a:solidFill>
                  <a:schemeClr val="tx1">
                    <a:lumMod val="65000"/>
                    <a:lumOff val="35000"/>
                  </a:schemeClr>
                </a:solidFill>
              </a:rPr>
              <a:t>ethic</a:t>
            </a:r>
            <a:endParaRPr b="1" dirty="0">
              <a:solidFill>
                <a:schemeClr val="tx1">
                  <a:lumMod val="65000"/>
                  <a:lumOff val="35000"/>
                </a:schemeClr>
              </a:solidFill>
            </a:endParaRPr>
          </a:p>
          <a:p>
            <a:pPr lvl="1">
              <a:defRPr/>
            </a:pPr>
            <a:r>
              <a:rPr lang="en-US" sz="2400" dirty="0"/>
              <a:t>Lack of </a:t>
            </a:r>
            <a:r>
              <a:rPr lang="en-US" sz="2400" b="1" dirty="0">
                <a:solidFill>
                  <a:schemeClr val="tx1">
                    <a:lumMod val="65000"/>
                    <a:lumOff val="35000"/>
                  </a:schemeClr>
                </a:solidFill>
              </a:rPr>
              <a:t>context</a:t>
            </a:r>
            <a:r>
              <a:rPr lang="en-US" sz="2400" dirty="0"/>
              <a:t> (experiencing and understanding the world)</a:t>
            </a:r>
            <a:endParaRPr dirty="0"/>
          </a:p>
          <a:p>
            <a:pPr lvl="1">
              <a:defRPr/>
            </a:pPr>
            <a:r>
              <a:rPr lang="en-US" sz="2400" dirty="0"/>
              <a:t>Technical issues like hallucination; but actually this is totally human</a:t>
            </a:r>
            <a:endParaRPr dirty="0"/>
          </a:p>
          <a:p>
            <a:pPr>
              <a:defRPr/>
            </a:pPr>
            <a:endParaRPr lang="en-US" sz="2600" dirty="0"/>
          </a:p>
          <a:p>
            <a:pPr>
              <a:defRPr/>
            </a:pPr>
            <a:endParaRPr lang="en-US" sz="2600" dirty="0"/>
          </a:p>
        </p:txBody>
      </p:sp>
      <p:sp>
        <p:nvSpPr>
          <p:cNvPr id="2" name="AutoShape 2" descr="Generated image 1">
            <a:extLst>
              <a:ext uri="{FF2B5EF4-FFF2-40B4-BE49-F238E27FC236}">
                <a16:creationId xmlns:a16="http://schemas.microsoft.com/office/drawing/2014/main" id="{3F92915A-890E-0895-771D-5EED2500A5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81069036" name="Picture 5" descr="AI eliminates excuses with Jensen quote"/>
          <p:cNvPicPr>
            <a:picLocks noChangeAspect="1"/>
          </p:cNvPicPr>
          <p:nvPr/>
        </p:nvPicPr>
        <p:blipFill>
          <a:blip r:embed="rId3"/>
          <a:stretch/>
        </p:blipFill>
        <p:spPr bwMode="auto">
          <a:xfrm>
            <a:off x="3239" y="0"/>
            <a:ext cx="12185522" cy="6858000"/>
          </a:xfrm>
          <a:prstGeom prst="rect">
            <a:avLst/>
          </a:prstGeom>
        </p:spPr>
      </p:pic>
    </p:spTree>
    <p:extLst>
      <p:ext uri="{BB962C8B-B14F-4D97-AF65-F5344CB8AC3E}">
        <p14:creationId xmlns:p14="http://schemas.microsoft.com/office/powerpoint/2010/main" val="35737134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407351268" name="Titel 2"/>
          <p:cNvSpPr>
            <a:spLocks noGrp="1"/>
          </p:cNvSpPr>
          <p:nvPr>
            <p:ph type="title"/>
          </p:nvPr>
        </p:nvSpPr>
        <p:spPr bwMode="auto">
          <a:xfrm>
            <a:off x="814314" y="803024"/>
            <a:ext cx="10898260" cy="621682"/>
          </a:xfrm>
        </p:spPr>
        <p:txBody>
          <a:bodyPr/>
          <a:lstStyle/>
          <a:p>
            <a:pPr>
              <a:defRPr/>
            </a:pPr>
            <a:r>
              <a:rPr lang="en-US"/>
              <a:t>Bhaskar (NVIDIA)</a:t>
            </a:r>
            <a:endParaRPr/>
          </a:p>
        </p:txBody>
      </p:sp>
      <p:sp>
        <p:nvSpPr>
          <p:cNvPr id="871614100" name="Textplatzhalter 6"/>
          <p:cNvSpPr>
            <a:spLocks noGrp="1"/>
          </p:cNvSpPr>
          <p:nvPr>
            <p:ph type="body" sz="quarter" idx="16"/>
          </p:nvPr>
        </p:nvSpPr>
        <p:spPr bwMode="auto"/>
        <p:txBody>
          <a:bodyPr/>
          <a:lstStyle/>
          <a:p>
            <a:pPr>
              <a:defRPr/>
            </a:pPr>
            <a:r>
              <a:rPr lang="en-US"/>
              <a:t>Fear &gt; </a:t>
            </a:r>
            <a:r>
              <a:rPr lang="en-US" b="1">
                <a:solidFill>
                  <a:schemeClr val="accent1"/>
                </a:solidFill>
              </a:rPr>
              <a:t>Forecast</a:t>
            </a:r>
            <a:r>
              <a:rPr lang="en-US"/>
              <a:t> &gt; Future</a:t>
            </a:r>
            <a:endParaRPr/>
          </a:p>
        </p:txBody>
      </p:sp>
      <p:sp>
        <p:nvSpPr>
          <p:cNvPr id="1628576774" name="Inhaltsplatzhalter 3"/>
          <p:cNvSpPr>
            <a:spLocks noGrp="1"/>
          </p:cNvSpPr>
          <p:nvPr>
            <p:ph sz="quarter" idx="12"/>
          </p:nvPr>
        </p:nvSpPr>
        <p:spPr bwMode="auto">
          <a:xfrm>
            <a:off x="814314" y="1635362"/>
            <a:ext cx="10898260" cy="4689238"/>
          </a:xfrm>
        </p:spPr>
        <p:txBody>
          <a:bodyPr/>
          <a:lstStyle/>
          <a:p>
            <a:pPr>
              <a:defRPr/>
            </a:pPr>
            <a:r>
              <a:rPr lang="en-US" dirty="0"/>
              <a:t>At NVIDIA, we've seen this play out in our automotive engineering teams. When we implemented AI-assisted test case generation and automated traceability tools into our DRIVE development workflows, something unexpected happened: our most experienced safety engineers suddenly had more time to actually talk to each other. To review architectural decisions together. To think about the edge cases that matter — not just the ones the test matrix covers. </a:t>
            </a:r>
            <a:endParaRPr dirty="0"/>
          </a:p>
          <a:p>
            <a:pPr>
              <a:defRPr/>
            </a:pPr>
            <a:r>
              <a:rPr lang="en-US" dirty="0"/>
              <a:t>The quality of those conversations improved. The depth of the safety analysis improved. Not because the engineers got smarter — they were already brilliant — but because they were no longer buried in documentation. </a:t>
            </a:r>
            <a:endParaRPr dirty="0"/>
          </a:p>
          <a:p>
            <a:pPr>
              <a:defRPr/>
            </a:pPr>
            <a:r>
              <a:rPr lang="en-US" dirty="0"/>
              <a:t>AI eliminated the excuse. The excuse that there's no time for the conversations that matter. </a:t>
            </a:r>
            <a:endParaRPr dirty="0"/>
          </a:p>
          <a:p>
            <a:pPr>
              <a:defRPr/>
            </a:pPr>
            <a:r>
              <a:rPr lang="en-US" dirty="0"/>
              <a:t>AI does not primarily eliminate work. It eliminates excuses — particularly the excuse that there is no time for leadership, culture, and ethical reflection. </a:t>
            </a:r>
          </a:p>
          <a:p>
            <a:pPr>
              <a:defRPr/>
            </a:pPr>
            <a:endParaRPr lang="en-US" dirty="0"/>
          </a:p>
        </p:txBody>
      </p:sp>
    </p:spTree>
    <p:extLst>
      <p:ext uri="{BB962C8B-B14F-4D97-AF65-F5344CB8AC3E}">
        <p14:creationId xmlns:p14="http://schemas.microsoft.com/office/powerpoint/2010/main" val="5799977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74091219" name="Titel 4"/>
          <p:cNvSpPr>
            <a:spLocks noGrp="1"/>
          </p:cNvSpPr>
          <p:nvPr>
            <p:ph type="title"/>
          </p:nvPr>
        </p:nvSpPr>
        <p:spPr bwMode="auto"/>
        <p:txBody>
          <a:bodyPr/>
          <a:lstStyle/>
          <a:p>
            <a:pPr>
              <a:defRPr/>
            </a:pPr>
            <a:r>
              <a:rPr lang="en-US"/>
              <a:t>Management 2 Leadership: Analogy of a Car</a:t>
            </a:r>
            <a:endParaRPr/>
          </a:p>
        </p:txBody>
      </p:sp>
      <p:sp>
        <p:nvSpPr>
          <p:cNvPr id="869201855" name="Textplatzhalter 6"/>
          <p:cNvSpPr>
            <a:spLocks noGrp="1"/>
          </p:cNvSpPr>
          <p:nvPr>
            <p:ph type="body" sz="quarter" idx="16"/>
          </p:nvPr>
        </p:nvSpPr>
        <p:spPr bwMode="auto"/>
        <p:txBody>
          <a:bodyPr/>
          <a:lstStyle/>
          <a:p>
            <a:pPr>
              <a:defRPr/>
            </a:pPr>
            <a:r>
              <a:rPr lang="en-US"/>
              <a:t>Fear &gt; </a:t>
            </a:r>
            <a:r>
              <a:rPr lang="en-US" b="1">
                <a:solidFill>
                  <a:schemeClr val="accent1"/>
                </a:solidFill>
              </a:rPr>
              <a:t>Forecast</a:t>
            </a:r>
            <a:r>
              <a:rPr lang="en-US"/>
              <a:t> &gt; Future</a:t>
            </a:r>
            <a:endParaRPr/>
          </a:p>
        </p:txBody>
      </p:sp>
      <p:pic>
        <p:nvPicPr>
          <p:cNvPr id="82365317" name="Inhaltsplatzhalter 8"/>
          <p:cNvPicPr>
            <a:picLocks noGrp="1" noChangeAspect="1"/>
          </p:cNvPicPr>
          <p:nvPr>
            <p:ph sz="quarter" idx="12"/>
          </p:nvPr>
        </p:nvPicPr>
        <p:blipFill>
          <a:blip r:embed="rId3"/>
          <a:stretch/>
        </p:blipFill>
        <p:spPr bwMode="auto">
          <a:xfrm>
            <a:off x="856125" y="1635125"/>
            <a:ext cx="10803600" cy="4689475"/>
          </a:xfr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740917025" name="Titel 4"/>
          <p:cNvSpPr>
            <a:spLocks noGrp="1"/>
          </p:cNvSpPr>
          <p:nvPr>
            <p:ph type="title"/>
          </p:nvPr>
        </p:nvSpPr>
        <p:spPr bwMode="auto"/>
        <p:txBody>
          <a:bodyPr/>
          <a:lstStyle/>
          <a:p>
            <a:pPr>
              <a:defRPr/>
            </a:pPr>
            <a:r>
              <a:rPr lang="en-US"/>
              <a:t>Management 2 Leadership</a:t>
            </a:r>
            <a:endParaRPr/>
          </a:p>
        </p:txBody>
      </p:sp>
      <p:sp>
        <p:nvSpPr>
          <p:cNvPr id="837275792" name="Textplatzhalter 6"/>
          <p:cNvSpPr>
            <a:spLocks noGrp="1"/>
          </p:cNvSpPr>
          <p:nvPr>
            <p:ph type="body" sz="quarter" idx="16"/>
          </p:nvPr>
        </p:nvSpPr>
        <p:spPr bwMode="auto"/>
        <p:txBody>
          <a:bodyPr/>
          <a:lstStyle/>
          <a:p>
            <a:pPr>
              <a:defRPr/>
            </a:pPr>
            <a:r>
              <a:rPr lang="en-US"/>
              <a:t>Fear &gt; </a:t>
            </a:r>
            <a:r>
              <a:rPr lang="en-US" b="1">
                <a:solidFill>
                  <a:schemeClr val="accent1"/>
                </a:solidFill>
              </a:rPr>
              <a:t>Forecast</a:t>
            </a:r>
            <a:r>
              <a:rPr lang="en-US"/>
              <a:t> &gt; Future</a:t>
            </a:r>
            <a:endParaRPr/>
          </a:p>
        </p:txBody>
      </p:sp>
      <p:sp>
        <p:nvSpPr>
          <p:cNvPr id="1455362915" name="Inhaltsplatzhalter 5"/>
          <p:cNvSpPr>
            <a:spLocks noGrp="1"/>
          </p:cNvSpPr>
          <p:nvPr>
            <p:ph sz="quarter" idx="12"/>
          </p:nvPr>
        </p:nvSpPr>
        <p:spPr bwMode="auto"/>
        <p:txBody>
          <a:bodyPr/>
          <a:lstStyle/>
          <a:p>
            <a:pPr>
              <a:defRPr/>
            </a:pPr>
            <a:r>
              <a:rPr lang="en-US"/>
              <a:t>Imagine one of the engineers had to sit in the car the whole time, making adjustments and corrections</a:t>
            </a:r>
            <a:endParaRPr/>
          </a:p>
          <a:p>
            <a:pPr lvl="1">
              <a:defRPr/>
            </a:pPr>
            <a:r>
              <a:rPr lang="en-US"/>
              <a:t>Steering, engine, brakes… everything works almost right … but only almost</a:t>
            </a:r>
            <a:endParaRPr/>
          </a:p>
          <a:p>
            <a:pPr lvl="1">
              <a:defRPr/>
            </a:pPr>
            <a:r>
              <a:rPr lang="en-US"/>
              <a:t>The engineer always has to fix it because the car just doesn’t do what you’d expect it to.</a:t>
            </a:r>
            <a:endParaRPr/>
          </a:p>
          <a:p>
            <a:pPr>
              <a:defRPr/>
            </a:pPr>
            <a:endParaRPr lang="en-US"/>
          </a:p>
          <a:p>
            <a:pPr>
              <a:defRPr/>
            </a:pPr>
            <a:r>
              <a:rPr lang="en-US"/>
              <a:t>Those involved in day-to-day operations</a:t>
            </a:r>
            <a:br>
              <a:rPr lang="en-US"/>
            </a:br>
            <a:r>
              <a:rPr lang="en-US"/>
              <a:t>correct what’s missing in leadership.</a:t>
            </a:r>
            <a:br>
              <a:rPr lang="en-US"/>
            </a:br>
            <a:r>
              <a:rPr lang="en-US"/>
              <a:t>That’s rework. Muda.</a:t>
            </a:r>
            <a:endParaRPr/>
          </a:p>
          <a:p>
            <a:pPr lvl="1">
              <a:defRPr/>
            </a:pPr>
            <a:r>
              <a:rPr lang="en-US"/>
              <a:t>Leadership is about building a system</a:t>
            </a:r>
            <a:br>
              <a:rPr lang="en-US"/>
            </a:br>
            <a:r>
              <a:rPr lang="en-US"/>
              <a:t>that works!</a:t>
            </a:r>
            <a:endParaRPr/>
          </a:p>
        </p:txBody>
      </p:sp>
      <p:pic>
        <p:nvPicPr>
          <p:cNvPr id="1248977640" name="Grafik 2"/>
          <p:cNvPicPr>
            <a:picLocks noChangeAspect="1"/>
          </p:cNvPicPr>
          <p:nvPr/>
        </p:nvPicPr>
        <p:blipFill>
          <a:blip r:embed="rId3"/>
          <a:stretch/>
        </p:blipFill>
        <p:spPr bwMode="auto">
          <a:xfrm>
            <a:off x="5964380" y="3145562"/>
            <a:ext cx="5574723" cy="317903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12651777" name="Titel 4"/>
          <p:cNvSpPr>
            <a:spLocks noGrp="1"/>
          </p:cNvSpPr>
          <p:nvPr>
            <p:ph type="title"/>
          </p:nvPr>
        </p:nvSpPr>
        <p:spPr bwMode="auto"/>
        <p:txBody>
          <a:bodyPr/>
          <a:lstStyle/>
          <a:p>
            <a:pPr>
              <a:defRPr/>
            </a:pPr>
            <a:r>
              <a:rPr lang="en-US"/>
              <a:t>Leadership: Functional Architecture</a:t>
            </a:r>
            <a:endParaRPr/>
          </a:p>
        </p:txBody>
      </p:sp>
      <p:sp>
        <p:nvSpPr>
          <p:cNvPr id="321766144" name="Textplatzhalter 6"/>
          <p:cNvSpPr>
            <a:spLocks noGrp="1"/>
          </p:cNvSpPr>
          <p:nvPr>
            <p:ph type="body" sz="quarter" idx="16"/>
          </p:nvPr>
        </p:nvSpPr>
        <p:spPr bwMode="auto"/>
        <p:txBody>
          <a:bodyPr/>
          <a:lstStyle/>
          <a:p>
            <a:pPr>
              <a:defRPr/>
            </a:pPr>
            <a:r>
              <a:rPr lang="en-US"/>
              <a:t>Fear &gt; </a:t>
            </a:r>
            <a:r>
              <a:rPr lang="en-US" b="1">
                <a:solidFill>
                  <a:schemeClr val="accent1"/>
                </a:solidFill>
              </a:rPr>
              <a:t>Forecast</a:t>
            </a:r>
            <a:r>
              <a:rPr lang="en-US"/>
              <a:t> &gt; Future</a:t>
            </a:r>
            <a:endParaRPr/>
          </a:p>
        </p:txBody>
      </p:sp>
      <p:pic>
        <p:nvPicPr>
          <p:cNvPr id="1577217820" name="Inhaltsplatzhalter 2"/>
          <p:cNvPicPr>
            <a:picLocks noGrp="1" noChangeAspect="1"/>
          </p:cNvPicPr>
          <p:nvPr>
            <p:ph sz="quarter" idx="12"/>
          </p:nvPr>
        </p:nvPicPr>
        <p:blipFill>
          <a:blip r:embed="rId3">
            <a:extLst>
              <a:ext uri="{96DAC541-7B7A-43D3-8B79-37D633B846F1}">
                <asvg:svgBlip xmlns:asvg="http://schemas.microsoft.com/office/drawing/2016/SVG/main" r:embed="rId4"/>
              </a:ext>
            </a:extLst>
          </a:blip>
          <a:stretch/>
        </p:blipFill>
        <p:spPr bwMode="auto">
          <a:xfrm>
            <a:off x="2024435" y="1635125"/>
            <a:ext cx="8466979" cy="4689475"/>
          </a:xfr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18050015" name="Titel 4"/>
          <p:cNvSpPr>
            <a:spLocks noGrp="1"/>
          </p:cNvSpPr>
          <p:nvPr>
            <p:ph type="title"/>
          </p:nvPr>
        </p:nvSpPr>
        <p:spPr bwMode="auto"/>
        <p:txBody>
          <a:bodyPr/>
          <a:lstStyle/>
          <a:p>
            <a:pPr>
              <a:defRPr/>
            </a:pPr>
            <a:r>
              <a:rPr lang="en-US"/>
              <a:t>Leadership: Non-Functional Architecture</a:t>
            </a:r>
            <a:endParaRPr/>
          </a:p>
        </p:txBody>
      </p:sp>
      <p:sp>
        <p:nvSpPr>
          <p:cNvPr id="1514941507" name="Textplatzhalter 6"/>
          <p:cNvSpPr>
            <a:spLocks noGrp="1"/>
          </p:cNvSpPr>
          <p:nvPr>
            <p:ph type="body" sz="quarter" idx="16"/>
          </p:nvPr>
        </p:nvSpPr>
        <p:spPr bwMode="auto"/>
        <p:txBody>
          <a:bodyPr/>
          <a:lstStyle/>
          <a:p>
            <a:pPr>
              <a:defRPr/>
            </a:pPr>
            <a:r>
              <a:rPr lang="en-US"/>
              <a:t>Fear &gt; </a:t>
            </a:r>
            <a:r>
              <a:rPr lang="en-US" b="1">
                <a:solidFill>
                  <a:schemeClr val="accent1"/>
                </a:solidFill>
              </a:rPr>
              <a:t>Forecast</a:t>
            </a:r>
            <a:r>
              <a:rPr lang="en-US"/>
              <a:t> &gt; Future</a:t>
            </a:r>
            <a:endParaRPr/>
          </a:p>
        </p:txBody>
      </p:sp>
      <p:pic>
        <p:nvPicPr>
          <p:cNvPr id="1697474071" name="Inhaltsplatzhalter 2"/>
          <p:cNvPicPr>
            <a:picLocks noGrp="1" noChangeAspect="1"/>
          </p:cNvPicPr>
          <p:nvPr>
            <p:ph sz="quarter" idx="12"/>
          </p:nvPr>
        </p:nvPicPr>
        <p:blipFill>
          <a:blip r:embed="rId3">
            <a:extLst>
              <a:ext uri="{96DAC541-7B7A-43D3-8B79-37D633B846F1}">
                <asvg:svgBlip xmlns:asvg="http://schemas.microsoft.com/office/drawing/2016/SVG/main" r:embed="rId4"/>
              </a:ext>
            </a:extLst>
          </a:blip>
          <a:stretch/>
        </p:blipFill>
        <p:spPr bwMode="auto">
          <a:xfrm>
            <a:off x="1960806" y="1635125"/>
            <a:ext cx="8594238" cy="4689475"/>
          </a:xfr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18524802" name="Titel 1"/>
          <p:cNvSpPr>
            <a:spLocks noGrp="1"/>
          </p:cNvSpPr>
          <p:nvPr>
            <p:ph type="title"/>
          </p:nvPr>
        </p:nvSpPr>
        <p:spPr bwMode="auto"/>
        <p:txBody>
          <a:bodyPr/>
          <a:lstStyle/>
          <a:p>
            <a:pPr>
              <a:defRPr/>
            </a:pPr>
            <a:r>
              <a:rPr lang="en-US" dirty="0"/>
              <a:t>Leadership: We include the Whole Brain</a:t>
            </a:r>
            <a:endParaRPr dirty="0"/>
          </a:p>
        </p:txBody>
      </p:sp>
      <p:sp>
        <p:nvSpPr>
          <p:cNvPr id="1463864602" name="Textplatzhalter 2"/>
          <p:cNvSpPr>
            <a:spLocks noGrp="1"/>
          </p:cNvSpPr>
          <p:nvPr>
            <p:ph type="body" sz="quarter" idx="16"/>
          </p:nvPr>
        </p:nvSpPr>
        <p:spPr bwMode="auto"/>
        <p:txBody>
          <a:bodyPr/>
          <a:lstStyle/>
          <a:p>
            <a:pPr>
              <a:defRPr/>
            </a:pPr>
            <a:r>
              <a:rPr lang="en-US"/>
              <a:t>Fear &gt; </a:t>
            </a:r>
            <a:r>
              <a:rPr lang="en-US" b="1">
                <a:solidFill>
                  <a:schemeClr val="accent1"/>
                </a:solidFill>
              </a:rPr>
              <a:t>Forecast</a:t>
            </a:r>
            <a:r>
              <a:rPr lang="en-US"/>
              <a:t> &gt; Future</a:t>
            </a:r>
            <a:endParaRPr/>
          </a:p>
        </p:txBody>
      </p:sp>
      <p:sp>
        <p:nvSpPr>
          <p:cNvPr id="447140449" name="Inhaltsplatzhalter 6"/>
          <p:cNvSpPr>
            <a:spLocks noGrp="1"/>
          </p:cNvSpPr>
          <p:nvPr>
            <p:ph sz="quarter" idx="12"/>
          </p:nvPr>
        </p:nvSpPr>
        <p:spPr bwMode="auto"/>
        <p:txBody>
          <a:bodyPr>
            <a:normAutofit/>
          </a:bodyPr>
          <a:lstStyle/>
          <a:p>
            <a:pPr>
              <a:defRPr/>
            </a:pPr>
            <a:r>
              <a:rPr lang="en-US" sz="2800" dirty="0"/>
              <a:t>We add …</a:t>
            </a:r>
            <a:endParaRPr sz="1800" dirty="0"/>
          </a:p>
          <a:p>
            <a:pPr lvl="1">
              <a:defRPr/>
            </a:pPr>
            <a:r>
              <a:rPr lang="en-US" sz="2400" dirty="0"/>
              <a:t>Sense/Meaning/Purpose</a:t>
            </a:r>
            <a:endParaRPr sz="1600" dirty="0"/>
          </a:p>
          <a:p>
            <a:pPr lvl="1">
              <a:defRPr/>
            </a:pPr>
            <a:r>
              <a:rPr lang="en-US" sz="2400" dirty="0"/>
              <a:t>Trust</a:t>
            </a:r>
            <a:endParaRPr sz="1600" dirty="0"/>
          </a:p>
          <a:p>
            <a:pPr lvl="1">
              <a:defRPr/>
            </a:pPr>
            <a:r>
              <a:rPr lang="en-US" sz="2400" dirty="0"/>
              <a:t>Truth</a:t>
            </a:r>
            <a:endParaRPr sz="1600" dirty="0"/>
          </a:p>
          <a:p>
            <a:pPr lvl="1">
              <a:defRPr/>
            </a:pPr>
            <a:r>
              <a:rPr lang="en-US" sz="2400" dirty="0"/>
              <a:t>Connection and safety</a:t>
            </a:r>
            <a:br>
              <a:rPr lang="en-US" sz="2400" dirty="0"/>
            </a:br>
            <a:r>
              <a:rPr lang="en-US" sz="2400" dirty="0"/>
              <a:t>(psychological safety)</a:t>
            </a:r>
            <a:endParaRPr sz="1600" dirty="0"/>
          </a:p>
          <a:p>
            <a:pPr lvl="1">
              <a:defRPr/>
            </a:pPr>
            <a:endParaRPr lang="en-US" sz="2800" dirty="0"/>
          </a:p>
          <a:p>
            <a:pPr lvl="1">
              <a:defRPr/>
            </a:pPr>
            <a:endParaRPr lang="en-US" sz="2800" dirty="0"/>
          </a:p>
          <a:p>
            <a:pPr>
              <a:defRPr/>
            </a:pPr>
            <a:r>
              <a:rPr lang="en-US" sz="2800" dirty="0"/>
              <a:t>Basically: </a:t>
            </a:r>
            <a:r>
              <a:rPr lang="en-US" sz="2800" b="1" dirty="0">
                <a:solidFill>
                  <a:schemeClr val="tx1">
                    <a:lumMod val="65000"/>
                    <a:lumOff val="35000"/>
                  </a:schemeClr>
                </a:solidFill>
              </a:rPr>
              <a:t>human 2 human </a:t>
            </a:r>
            <a:r>
              <a:rPr lang="en-US" sz="2800" dirty="0"/>
              <a:t>connection</a:t>
            </a:r>
            <a:endParaRPr sz="1800" dirty="0"/>
          </a:p>
        </p:txBody>
      </p:sp>
      <p:pic>
        <p:nvPicPr>
          <p:cNvPr id="1520206652" name="Inhaltsplatzhalter 4"/>
          <p:cNvPicPr>
            <a:picLocks noChangeAspect="1"/>
          </p:cNvPicPr>
          <p:nvPr/>
        </p:nvPicPr>
        <p:blipFill>
          <a:blip r:embed="rId3">
            <a:alphaModFix/>
          </a:blip>
          <a:stretch/>
        </p:blipFill>
        <p:spPr bwMode="auto">
          <a:xfrm>
            <a:off x="5764037" y="955964"/>
            <a:ext cx="5677881" cy="5702009"/>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581315488" name="Titel 3"/>
          <p:cNvSpPr>
            <a:spLocks noGrp="1"/>
          </p:cNvSpPr>
          <p:nvPr>
            <p:ph type="title"/>
          </p:nvPr>
        </p:nvSpPr>
        <p:spPr bwMode="auto"/>
        <p:txBody>
          <a:bodyPr>
            <a:normAutofit fontScale="90000"/>
          </a:bodyPr>
          <a:lstStyle/>
          <a:p>
            <a:pPr>
              <a:defRPr/>
            </a:pPr>
            <a:r>
              <a:rPr lang="de-DE"/>
              <a:t>Limbi has 7 Parts </a:t>
            </a:r>
            <a:r>
              <a:rPr lang="de-DE" sz="1800"/>
              <a:t>(Jaak Panksepp; Affective Neuroscience)</a:t>
            </a:r>
            <a:br>
              <a:rPr lang="de-DE" sz="1800"/>
            </a:br>
            <a:endParaRPr lang="de-DE"/>
          </a:p>
        </p:txBody>
      </p:sp>
      <p:sp>
        <p:nvSpPr>
          <p:cNvPr id="1518631228" name="Textplatzhalter 2"/>
          <p:cNvSpPr>
            <a:spLocks noGrp="1"/>
          </p:cNvSpPr>
          <p:nvPr>
            <p:ph type="body" sz="quarter" idx="16"/>
          </p:nvPr>
        </p:nvSpPr>
        <p:spPr bwMode="auto"/>
        <p:txBody>
          <a:bodyPr>
            <a:normAutofit/>
          </a:bodyPr>
          <a:lstStyle/>
          <a:p>
            <a:pPr>
              <a:defRPr/>
            </a:pPr>
            <a:r>
              <a:rPr lang="en-US"/>
              <a:t>Welcome</a:t>
            </a:r>
            <a:endParaRPr lang="de-DE"/>
          </a:p>
        </p:txBody>
      </p:sp>
      <p:graphicFrame>
        <p:nvGraphicFramePr>
          <p:cNvPr id="1843103541" name="Inhaltsplatzhalter 4"/>
          <p:cNvGraphicFramePr>
            <a:graphicFrameLocks noGrp="1"/>
          </p:cNvGraphicFramePr>
          <p:nvPr>
            <p:ph sz="quarter" idx="12"/>
          </p:nvPr>
        </p:nvGraphicFramePr>
        <p:xfrm>
          <a:off x="803275" y="1635125"/>
          <a:ext cx="10909300" cy="4419600"/>
        </p:xfrm>
        <a:graphic>
          <a:graphicData uri="http://schemas.openxmlformats.org/drawingml/2006/table">
            <a:tbl>
              <a:tblPr/>
              <a:tblGrid>
                <a:gridCol w="920291">
                  <a:extLst>
                    <a:ext uri="{9D8B030D-6E8A-4147-A177-3AD203B41FA5}">
                      <a16:colId xmlns:a16="http://schemas.microsoft.com/office/drawing/2014/main" val="20000"/>
                    </a:ext>
                  </a:extLst>
                </a:gridCol>
                <a:gridCol w="1715825">
                  <a:extLst>
                    <a:ext uri="{9D8B030D-6E8A-4147-A177-3AD203B41FA5}">
                      <a16:colId xmlns:a16="http://schemas.microsoft.com/office/drawing/2014/main" val="20001"/>
                    </a:ext>
                  </a:extLst>
                </a:gridCol>
                <a:gridCol w="2535382">
                  <a:extLst>
                    <a:ext uri="{9D8B030D-6E8A-4147-A177-3AD203B41FA5}">
                      <a16:colId xmlns:a16="http://schemas.microsoft.com/office/drawing/2014/main" val="20002"/>
                    </a:ext>
                  </a:extLst>
                </a:gridCol>
                <a:gridCol w="1789437">
                  <a:extLst>
                    <a:ext uri="{9D8B030D-6E8A-4147-A177-3AD203B41FA5}">
                      <a16:colId xmlns:a16="http://schemas.microsoft.com/office/drawing/2014/main" val="20003"/>
                    </a:ext>
                  </a:extLst>
                </a:gridCol>
                <a:gridCol w="3948365">
                  <a:extLst>
                    <a:ext uri="{9D8B030D-6E8A-4147-A177-3AD203B41FA5}">
                      <a16:colId xmlns:a16="http://schemas.microsoft.com/office/drawing/2014/main" val="20004"/>
                    </a:ext>
                  </a:extLst>
                </a:gridCol>
              </a:tblGrid>
              <a:tr h="350860">
                <a:tc>
                  <a:txBody>
                    <a:bodyPr/>
                    <a:lstStyle/>
                    <a:p>
                      <a:pPr algn="l" rtl="0">
                        <a:lnSpc>
                          <a:spcPct val="100000"/>
                        </a:lnSpc>
                        <a:defRPr/>
                      </a:pPr>
                      <a:r>
                        <a:rPr lang="en-US" sz="1800" b="1" i="0">
                          <a:solidFill>
                            <a:srgbClr val="4C4C4C"/>
                          </a:solidFill>
                          <a:latin typeface="Calibri"/>
                          <a:ea typeface="Calibri"/>
                          <a:cs typeface="Calibri"/>
                        </a:rPr>
                        <a:t>System</a:t>
                      </a:r>
                      <a:endParaRPr lang="en-US" sz="4400" i="0">
                        <a:latin typeface="Calibri"/>
                        <a:ea typeface="Calibri"/>
                        <a:cs typeface="Calibri"/>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BE66"/>
                    </a:solidFill>
                  </a:tcPr>
                </a:tc>
                <a:tc>
                  <a:txBody>
                    <a:bodyPr/>
                    <a:lstStyle/>
                    <a:p>
                      <a:pPr algn="l" rtl="0">
                        <a:lnSpc>
                          <a:spcPct val="100000"/>
                        </a:lnSpc>
                        <a:defRPr/>
                      </a:pPr>
                      <a:r>
                        <a:rPr lang="en-US" sz="1800" b="1" i="0">
                          <a:solidFill>
                            <a:srgbClr val="4C4C4C"/>
                          </a:solidFill>
                          <a:latin typeface="Calibri"/>
                          <a:ea typeface="Calibri"/>
                          <a:cs typeface="Calibri"/>
                        </a:rPr>
                        <a:t>Function </a:t>
                      </a:r>
                      <a:r>
                        <a:rPr lang="en-US" sz="1400" b="1" i="0">
                          <a:solidFill>
                            <a:srgbClr val="4C4C4C"/>
                          </a:solidFill>
                          <a:latin typeface="Calibri"/>
                          <a:ea typeface="Calibri"/>
                          <a:cs typeface="Calibri"/>
                        </a:rPr>
                        <a:t>(positive)</a:t>
                      </a:r>
                      <a:endParaRPr lang="en-US" sz="4400" i="0">
                        <a:latin typeface="Calibri"/>
                        <a:ea typeface="Calibri"/>
                        <a:cs typeface="Calibri"/>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BE66"/>
                    </a:solidFill>
                  </a:tcPr>
                </a:tc>
                <a:tc>
                  <a:txBody>
                    <a:bodyPr/>
                    <a:lstStyle/>
                    <a:p>
                      <a:pPr algn="l" rtl="0">
                        <a:lnSpc>
                          <a:spcPct val="100000"/>
                        </a:lnSpc>
                        <a:defRPr/>
                      </a:pPr>
                      <a:r>
                        <a:rPr lang="en-US" sz="1800" b="1" i="0">
                          <a:solidFill>
                            <a:srgbClr val="4C4C4C"/>
                          </a:solidFill>
                          <a:latin typeface="Calibri"/>
                          <a:ea typeface="Calibri"/>
                          <a:cs typeface="Calibri"/>
                        </a:rPr>
                        <a:t>Activated by…</a:t>
                      </a:r>
                      <a:endParaRPr lang="en-US" sz="4400" i="0">
                        <a:latin typeface="Calibri"/>
                        <a:ea typeface="Calibri"/>
                        <a:cs typeface="Calibri"/>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BE66"/>
                    </a:solidFill>
                  </a:tcPr>
                </a:tc>
                <a:tc>
                  <a:txBody>
                    <a:bodyPr/>
                    <a:lstStyle/>
                    <a:p>
                      <a:pPr algn="l" rtl="0">
                        <a:lnSpc>
                          <a:spcPct val="100000"/>
                        </a:lnSpc>
                        <a:defRPr/>
                      </a:pPr>
                      <a:r>
                        <a:rPr lang="en-US" sz="1800" b="1" i="0">
                          <a:solidFill>
                            <a:srgbClr val="4C4C4C"/>
                          </a:solidFill>
                          <a:latin typeface="Calibri"/>
                          <a:ea typeface="Calibri"/>
                          <a:cs typeface="Calibri"/>
                        </a:rPr>
                        <a:t>Blocked by…</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B3B3B3"/>
                    </a:solidFill>
                  </a:tcPr>
                </a:tc>
                <a:tc>
                  <a:txBody>
                    <a:bodyPr/>
                    <a:lstStyle/>
                    <a:p>
                      <a:pPr algn="l" rtl="0">
                        <a:lnSpc>
                          <a:spcPct val="100000"/>
                        </a:lnSpc>
                        <a:defRPr/>
                      </a:pPr>
                      <a:r>
                        <a:rPr lang="en-US" sz="1800" b="1" i="0">
                          <a:solidFill>
                            <a:srgbClr val="4C4C4C"/>
                          </a:solidFill>
                          <a:latin typeface="Calibri"/>
                          <a:ea typeface="Calibri"/>
                          <a:cs typeface="Calibri"/>
                        </a:rPr>
                        <a:t>Recognizable by… (diagnostic clues)</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B3B3B3"/>
                    </a:solidFill>
                  </a:tcPr>
                </a:tc>
                <a:extLst>
                  <a:ext uri="{0D108BD9-81ED-4DB2-BD59-A6C34878D82A}">
                    <a16:rowId xmlns:a16="http://schemas.microsoft.com/office/drawing/2014/main" val="10000"/>
                  </a:ext>
                </a:extLst>
              </a:tr>
              <a:tr h="320350">
                <a:tc>
                  <a:txBody>
                    <a:bodyPr/>
                    <a:lstStyle/>
                    <a:p>
                      <a:pPr algn="l" rtl="0">
                        <a:lnSpc>
                          <a:spcPct val="100000"/>
                        </a:lnSpc>
                        <a:defRPr/>
                      </a:pPr>
                      <a:r>
                        <a:rPr lang="en-US" sz="1600" b="1" i="0">
                          <a:solidFill>
                            <a:schemeClr val="tx1">
                              <a:lumMod val="75000"/>
                              <a:lumOff val="25000"/>
                            </a:schemeClr>
                          </a:solidFill>
                          <a:latin typeface="Calibri"/>
                          <a:ea typeface="Calibri"/>
                          <a:cs typeface="Calibri"/>
                        </a:rPr>
                        <a:t>SEEKING</a:t>
                      </a:r>
                      <a:endParaRPr lang="en-US" sz="4400" b="1" i="0">
                        <a:solidFill>
                          <a:schemeClr val="tx1">
                            <a:lumMod val="75000"/>
                            <a:lumOff val="25000"/>
                          </a:schemeClr>
                        </a:solidFill>
                        <a:latin typeface="Calibri"/>
                        <a:ea typeface="Calibri"/>
                        <a:cs typeface="Calibri"/>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DFB3"/>
                    </a:solidFill>
                  </a:tcPr>
                </a:tc>
                <a:tc>
                  <a:txBody>
                    <a:bodyPr/>
                    <a:lstStyle/>
                    <a:p>
                      <a:pPr algn="l" rtl="0">
                        <a:lnSpc>
                          <a:spcPct val="100000"/>
                        </a:lnSpc>
                        <a:defRPr/>
                      </a:pPr>
                      <a:r>
                        <a:rPr lang="en-US" sz="1600" i="0">
                          <a:latin typeface="Calibri"/>
                          <a:ea typeface="Calibri"/>
                          <a:cs typeface="Calibri"/>
                        </a:rPr>
                        <a:t>Motivation, curiosity, flow</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DFB3"/>
                    </a:solidFill>
                  </a:tcPr>
                </a:tc>
                <a:tc>
                  <a:txBody>
                    <a:bodyPr/>
                    <a:lstStyle/>
                    <a:p>
                      <a:pPr algn="l" rtl="0">
                        <a:lnSpc>
                          <a:spcPct val="100000"/>
                        </a:lnSpc>
                        <a:defRPr/>
                      </a:pPr>
                      <a:r>
                        <a:rPr lang="en-US" sz="1600" b="1" i="0">
                          <a:solidFill>
                            <a:schemeClr val="tx1">
                              <a:lumMod val="75000"/>
                              <a:lumOff val="25000"/>
                            </a:schemeClr>
                          </a:solidFill>
                          <a:latin typeface="Calibri"/>
                          <a:ea typeface="Calibri"/>
                          <a:cs typeface="Calibri"/>
                        </a:rPr>
                        <a:t>Autonomy, meaning, rediscovery</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DFB3"/>
                    </a:solidFill>
                  </a:tcPr>
                </a:tc>
                <a:tc>
                  <a:txBody>
                    <a:bodyPr/>
                    <a:lstStyle/>
                    <a:p>
                      <a:pPr algn="l" rtl="0">
                        <a:lnSpc>
                          <a:spcPct val="100000"/>
                        </a:lnSpc>
                        <a:defRPr/>
                      </a:pPr>
                      <a:r>
                        <a:rPr lang="en-US" sz="1600" i="0">
                          <a:latin typeface="Calibri"/>
                          <a:ea typeface="Calibri"/>
                          <a:cs typeface="Calibri"/>
                        </a:rPr>
                        <a:t>Control, boredom, pressure</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E6E6E6"/>
                    </a:solidFill>
                  </a:tcPr>
                </a:tc>
                <a:tc>
                  <a:txBody>
                    <a:bodyPr/>
                    <a:lstStyle/>
                    <a:p>
                      <a:pPr algn="l" rtl="0">
                        <a:lnSpc>
                          <a:spcPct val="100000"/>
                        </a:lnSpc>
                        <a:defRPr/>
                      </a:pPr>
                      <a:r>
                        <a:rPr lang="en-US" sz="1600" i="0">
                          <a:latin typeface="Calibri"/>
                          <a:ea typeface="Calibri"/>
                          <a:cs typeface="Calibri"/>
                        </a:rPr>
                        <a:t>Boredom, cynicism, loss of energy, lack of suggestions or ideas</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E6E6E6"/>
                    </a:solidFill>
                  </a:tcPr>
                </a:tc>
                <a:extLst>
                  <a:ext uri="{0D108BD9-81ED-4DB2-BD59-A6C34878D82A}">
                    <a16:rowId xmlns:a16="http://schemas.microsoft.com/office/drawing/2014/main" val="10001"/>
                  </a:ext>
                </a:extLst>
              </a:tr>
              <a:tr h="320350">
                <a:tc>
                  <a:txBody>
                    <a:bodyPr/>
                    <a:lstStyle/>
                    <a:p>
                      <a:pPr algn="l" rtl="0">
                        <a:lnSpc>
                          <a:spcPct val="100000"/>
                        </a:lnSpc>
                        <a:defRPr/>
                      </a:pPr>
                      <a:r>
                        <a:rPr lang="en-US" sz="1600" b="1" i="0">
                          <a:solidFill>
                            <a:schemeClr val="tx1">
                              <a:lumMod val="75000"/>
                              <a:lumOff val="25000"/>
                            </a:schemeClr>
                          </a:solidFill>
                          <a:latin typeface="Calibri"/>
                          <a:ea typeface="Calibri"/>
                          <a:cs typeface="Calibri"/>
                        </a:rPr>
                        <a:t>RAGE</a:t>
                      </a:r>
                      <a:endParaRPr lang="en-US" sz="4400" b="1" i="0">
                        <a:solidFill>
                          <a:schemeClr val="tx1">
                            <a:lumMod val="75000"/>
                            <a:lumOff val="25000"/>
                          </a:schemeClr>
                        </a:solidFill>
                        <a:latin typeface="Calibri"/>
                        <a:ea typeface="Calibri"/>
                        <a:cs typeface="Calibri"/>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DFB3"/>
                    </a:solidFill>
                  </a:tcPr>
                </a:tc>
                <a:tc>
                  <a:txBody>
                    <a:bodyPr/>
                    <a:lstStyle/>
                    <a:p>
                      <a:pPr algn="l" rtl="0">
                        <a:lnSpc>
                          <a:spcPct val="100000"/>
                        </a:lnSpc>
                        <a:defRPr/>
                      </a:pPr>
                      <a:r>
                        <a:rPr lang="en-US" sz="1600" i="0">
                          <a:latin typeface="Calibri"/>
                          <a:ea typeface="Calibri"/>
                          <a:cs typeface="Calibri"/>
                        </a:rPr>
                        <a:t>Assertiveness, clarity</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DFB3"/>
                    </a:solidFill>
                  </a:tcPr>
                </a:tc>
                <a:tc>
                  <a:txBody>
                    <a:bodyPr/>
                    <a:lstStyle/>
                    <a:p>
                      <a:pPr algn="l" rtl="0">
                        <a:lnSpc>
                          <a:spcPct val="100000"/>
                        </a:lnSpc>
                        <a:defRPr/>
                      </a:pPr>
                      <a:r>
                        <a:rPr lang="en-US" sz="1600" b="1" i="0">
                          <a:solidFill>
                            <a:schemeClr val="tx1">
                              <a:lumMod val="75000"/>
                              <a:lumOff val="25000"/>
                            </a:schemeClr>
                          </a:solidFill>
                          <a:latin typeface="Calibri"/>
                          <a:ea typeface="Calibri"/>
                          <a:cs typeface="Calibri"/>
                        </a:rPr>
                        <a:t>Justice, protection, self-defense</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DFB3"/>
                    </a:solidFill>
                  </a:tcPr>
                </a:tc>
                <a:tc>
                  <a:txBody>
                    <a:bodyPr/>
                    <a:lstStyle/>
                    <a:p>
                      <a:pPr algn="l" rtl="0">
                        <a:lnSpc>
                          <a:spcPct val="100000"/>
                        </a:lnSpc>
                        <a:defRPr/>
                      </a:pPr>
                      <a:r>
                        <a:rPr lang="en-US" sz="1600" i="0">
                          <a:latin typeface="Calibri"/>
                          <a:ea typeface="Calibri"/>
                          <a:cs typeface="Calibri"/>
                        </a:rPr>
                        <a:t>Powerlessness, injustice</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E6E6E6"/>
                    </a:solidFill>
                  </a:tcPr>
                </a:tc>
                <a:tc>
                  <a:txBody>
                    <a:bodyPr/>
                    <a:lstStyle/>
                    <a:p>
                      <a:pPr algn="l" rtl="0">
                        <a:lnSpc>
                          <a:spcPct val="100000"/>
                        </a:lnSpc>
                        <a:defRPr/>
                      </a:pPr>
                      <a:r>
                        <a:rPr lang="en-US" sz="1600" i="0">
                          <a:latin typeface="Calibri"/>
                          <a:ea typeface="Calibri"/>
                          <a:cs typeface="Calibri"/>
                        </a:rPr>
                        <a:t>Hostility, microaggressions, sudden outbursts of anger</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E6E6E6"/>
                    </a:solidFill>
                  </a:tcPr>
                </a:tc>
                <a:extLst>
                  <a:ext uri="{0D108BD9-81ED-4DB2-BD59-A6C34878D82A}">
                    <a16:rowId xmlns:a16="http://schemas.microsoft.com/office/drawing/2014/main" val="10002"/>
                  </a:ext>
                </a:extLst>
              </a:tr>
              <a:tr h="320350">
                <a:tc>
                  <a:txBody>
                    <a:bodyPr/>
                    <a:lstStyle/>
                    <a:p>
                      <a:pPr algn="l" rtl="0">
                        <a:lnSpc>
                          <a:spcPct val="100000"/>
                        </a:lnSpc>
                        <a:defRPr/>
                      </a:pPr>
                      <a:r>
                        <a:rPr lang="en-US" sz="1600" b="1" i="0">
                          <a:solidFill>
                            <a:schemeClr val="tx1">
                              <a:lumMod val="75000"/>
                              <a:lumOff val="25000"/>
                            </a:schemeClr>
                          </a:solidFill>
                          <a:latin typeface="Calibri"/>
                          <a:ea typeface="Calibri"/>
                          <a:cs typeface="Calibri"/>
                        </a:rPr>
                        <a:t>FEAR</a:t>
                      </a:r>
                      <a:endParaRPr lang="en-US" sz="4400" b="1" i="0">
                        <a:solidFill>
                          <a:schemeClr val="tx1">
                            <a:lumMod val="75000"/>
                            <a:lumOff val="25000"/>
                          </a:schemeClr>
                        </a:solidFill>
                        <a:latin typeface="Calibri"/>
                        <a:ea typeface="Calibri"/>
                        <a:cs typeface="Calibri"/>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DFB3"/>
                    </a:solidFill>
                  </a:tcPr>
                </a:tc>
                <a:tc>
                  <a:txBody>
                    <a:bodyPr/>
                    <a:lstStyle/>
                    <a:p>
                      <a:pPr algn="l" rtl="0">
                        <a:lnSpc>
                          <a:spcPct val="100000"/>
                        </a:lnSpc>
                        <a:defRPr/>
                      </a:pPr>
                      <a:r>
                        <a:rPr lang="en-US" sz="1600" i="0">
                          <a:latin typeface="Calibri"/>
                          <a:ea typeface="Calibri"/>
                          <a:cs typeface="Calibri"/>
                        </a:rPr>
                        <a:t>Protection, caution</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DFB3"/>
                    </a:solidFill>
                  </a:tcPr>
                </a:tc>
                <a:tc>
                  <a:txBody>
                    <a:bodyPr/>
                    <a:lstStyle/>
                    <a:p>
                      <a:pPr algn="l" rtl="0">
                        <a:lnSpc>
                          <a:spcPct val="100000"/>
                        </a:lnSpc>
                        <a:defRPr/>
                      </a:pPr>
                      <a:r>
                        <a:rPr lang="en-US" sz="1600" b="1" i="0">
                          <a:solidFill>
                            <a:schemeClr val="tx1">
                              <a:lumMod val="75000"/>
                              <a:lumOff val="25000"/>
                            </a:schemeClr>
                          </a:solidFill>
                          <a:latin typeface="Calibri"/>
                          <a:ea typeface="Calibri"/>
                          <a:cs typeface="Calibri"/>
                        </a:rPr>
                        <a:t>Threat, uncertainty</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DFB3"/>
                    </a:solidFill>
                  </a:tcPr>
                </a:tc>
                <a:tc>
                  <a:txBody>
                    <a:bodyPr/>
                    <a:lstStyle/>
                    <a:p>
                      <a:pPr algn="l" rtl="0">
                        <a:lnSpc>
                          <a:spcPct val="100000"/>
                        </a:lnSpc>
                        <a:defRPr/>
                      </a:pPr>
                      <a:r>
                        <a:rPr lang="en-US" sz="1600" i="0">
                          <a:latin typeface="Calibri"/>
                          <a:ea typeface="Calibri"/>
                          <a:cs typeface="Calibri"/>
                        </a:rPr>
                        <a:t>Constant uncertainty</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E6E6E6"/>
                    </a:solidFill>
                  </a:tcPr>
                </a:tc>
                <a:tc>
                  <a:txBody>
                    <a:bodyPr/>
                    <a:lstStyle/>
                    <a:p>
                      <a:pPr algn="l" rtl="0">
                        <a:lnSpc>
                          <a:spcPct val="100000"/>
                        </a:lnSpc>
                        <a:defRPr/>
                      </a:pPr>
                      <a:r>
                        <a:rPr lang="en-US" sz="1600" i="0">
                          <a:latin typeface="Calibri"/>
                          <a:ea typeface="Calibri"/>
                          <a:cs typeface="Calibri"/>
                        </a:rPr>
                        <a:t>Withdrawal, control, excessive caution, the "no" reflex, evasion</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E6E6E6"/>
                    </a:solidFill>
                  </a:tcPr>
                </a:tc>
                <a:extLst>
                  <a:ext uri="{0D108BD9-81ED-4DB2-BD59-A6C34878D82A}">
                    <a16:rowId xmlns:a16="http://schemas.microsoft.com/office/drawing/2014/main" val="10003"/>
                  </a:ext>
                </a:extLst>
              </a:tr>
              <a:tr h="457643">
                <a:tc>
                  <a:txBody>
                    <a:bodyPr/>
                    <a:lstStyle/>
                    <a:p>
                      <a:pPr algn="l" rtl="0">
                        <a:lnSpc>
                          <a:spcPct val="100000"/>
                        </a:lnSpc>
                        <a:defRPr/>
                      </a:pPr>
                      <a:r>
                        <a:rPr lang="en-US" sz="1600" b="1" i="0">
                          <a:solidFill>
                            <a:schemeClr val="tx1">
                              <a:lumMod val="75000"/>
                              <a:lumOff val="25000"/>
                            </a:schemeClr>
                          </a:solidFill>
                          <a:latin typeface="Calibri"/>
                          <a:ea typeface="Calibri"/>
                          <a:cs typeface="Calibri"/>
                        </a:rPr>
                        <a:t>LUST</a:t>
                      </a:r>
                      <a:endParaRPr lang="en-US" sz="4400" b="1" i="0">
                        <a:solidFill>
                          <a:schemeClr val="tx1">
                            <a:lumMod val="75000"/>
                            <a:lumOff val="25000"/>
                          </a:schemeClr>
                        </a:solidFill>
                        <a:latin typeface="Calibri"/>
                        <a:ea typeface="Calibri"/>
                        <a:cs typeface="Calibri"/>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DFB3"/>
                    </a:solidFill>
                  </a:tcPr>
                </a:tc>
                <a:tc>
                  <a:txBody>
                    <a:bodyPr/>
                    <a:lstStyle/>
                    <a:p>
                      <a:pPr algn="l" rtl="0">
                        <a:lnSpc>
                          <a:spcPct val="100000"/>
                        </a:lnSpc>
                        <a:defRPr/>
                      </a:pPr>
                      <a:r>
                        <a:rPr lang="en-US" sz="1600" i="0">
                          <a:latin typeface="Calibri"/>
                          <a:ea typeface="Calibri"/>
                          <a:cs typeface="Calibri"/>
                        </a:rPr>
                        <a:t>Joy of life, intimacy</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DFB3"/>
                    </a:solidFill>
                  </a:tcPr>
                </a:tc>
                <a:tc>
                  <a:txBody>
                    <a:bodyPr/>
                    <a:lstStyle/>
                    <a:p>
                      <a:pPr algn="l" rtl="0">
                        <a:lnSpc>
                          <a:spcPct val="100000"/>
                        </a:lnSpc>
                        <a:defRPr/>
                      </a:pPr>
                      <a:r>
                        <a:rPr lang="en-US" sz="1600" b="1" i="0">
                          <a:solidFill>
                            <a:schemeClr val="tx1">
                              <a:lumMod val="75000"/>
                              <a:lumOff val="25000"/>
                            </a:schemeClr>
                          </a:solidFill>
                          <a:latin typeface="Calibri"/>
                          <a:ea typeface="Calibri"/>
                          <a:cs typeface="Calibri"/>
                        </a:rPr>
                        <a:t>Closeness, self-determination, enjoyment</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DFB3"/>
                    </a:solidFill>
                  </a:tcPr>
                </a:tc>
                <a:tc>
                  <a:txBody>
                    <a:bodyPr/>
                    <a:lstStyle/>
                    <a:p>
                      <a:pPr algn="l" rtl="0">
                        <a:lnSpc>
                          <a:spcPct val="100000"/>
                        </a:lnSpc>
                        <a:defRPr/>
                      </a:pPr>
                      <a:r>
                        <a:rPr lang="en-US" sz="1600" i="0">
                          <a:latin typeface="Calibri"/>
                          <a:ea typeface="Calibri"/>
                          <a:cs typeface="Calibri"/>
                        </a:rPr>
                        <a:t>Shame, assault, taboos</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E6E6E6"/>
                    </a:solidFill>
                  </a:tcPr>
                </a:tc>
                <a:tc>
                  <a:txBody>
                    <a:bodyPr/>
                    <a:lstStyle/>
                    <a:p>
                      <a:pPr algn="l" rtl="0">
                        <a:lnSpc>
                          <a:spcPct val="100000"/>
                        </a:lnSpc>
                        <a:defRPr/>
                      </a:pPr>
                      <a:r>
                        <a:rPr lang="en-US" sz="1600" i="0">
                          <a:latin typeface="Calibri"/>
                          <a:ea typeface="Calibri"/>
                          <a:cs typeface="Calibri"/>
                        </a:rPr>
                        <a:t>Body shaming, fear of physical contact, shame, over-control</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E6E6E6"/>
                    </a:solidFill>
                  </a:tcPr>
                </a:tc>
                <a:extLst>
                  <a:ext uri="{0D108BD9-81ED-4DB2-BD59-A6C34878D82A}">
                    <a16:rowId xmlns:a16="http://schemas.microsoft.com/office/drawing/2014/main" val="10004"/>
                  </a:ext>
                </a:extLst>
              </a:tr>
              <a:tr h="457643">
                <a:tc>
                  <a:txBody>
                    <a:bodyPr/>
                    <a:lstStyle/>
                    <a:p>
                      <a:pPr algn="l" rtl="0">
                        <a:lnSpc>
                          <a:spcPct val="100000"/>
                        </a:lnSpc>
                        <a:defRPr/>
                      </a:pPr>
                      <a:r>
                        <a:rPr lang="en-US" sz="1600" b="1" i="0">
                          <a:solidFill>
                            <a:schemeClr val="tx1">
                              <a:lumMod val="75000"/>
                              <a:lumOff val="25000"/>
                            </a:schemeClr>
                          </a:solidFill>
                          <a:latin typeface="Calibri"/>
                          <a:ea typeface="Calibri"/>
                          <a:cs typeface="Calibri"/>
                        </a:rPr>
                        <a:t>CARE</a:t>
                      </a:r>
                      <a:endParaRPr lang="en-US" sz="4400" b="1" i="0">
                        <a:solidFill>
                          <a:schemeClr val="tx1">
                            <a:lumMod val="75000"/>
                            <a:lumOff val="25000"/>
                          </a:schemeClr>
                        </a:solidFill>
                        <a:latin typeface="Calibri"/>
                        <a:ea typeface="Calibri"/>
                        <a:cs typeface="Calibri"/>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DFB3"/>
                    </a:solidFill>
                  </a:tcPr>
                </a:tc>
                <a:tc>
                  <a:txBody>
                    <a:bodyPr/>
                    <a:lstStyle/>
                    <a:p>
                      <a:pPr algn="l" rtl="0">
                        <a:lnSpc>
                          <a:spcPct val="100000"/>
                        </a:lnSpc>
                        <a:defRPr/>
                      </a:pPr>
                      <a:r>
                        <a:rPr lang="en-US" sz="1600" i="0">
                          <a:latin typeface="Calibri"/>
                          <a:ea typeface="Calibri"/>
                          <a:cs typeface="Calibri"/>
                        </a:rPr>
                        <a:t>Compassion, empathy</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DFB3"/>
                    </a:solidFill>
                  </a:tcPr>
                </a:tc>
                <a:tc>
                  <a:txBody>
                    <a:bodyPr/>
                    <a:lstStyle/>
                    <a:p>
                      <a:pPr algn="l" rtl="0">
                        <a:lnSpc>
                          <a:spcPct val="100000"/>
                        </a:lnSpc>
                        <a:defRPr/>
                      </a:pPr>
                      <a:r>
                        <a:rPr lang="en-US" sz="1600" b="1" i="0">
                          <a:solidFill>
                            <a:schemeClr val="tx1">
                              <a:lumMod val="75000"/>
                              <a:lumOff val="25000"/>
                            </a:schemeClr>
                          </a:solidFill>
                          <a:latin typeface="Calibri"/>
                          <a:ea typeface="Calibri"/>
                          <a:cs typeface="Calibri"/>
                        </a:rPr>
                        <a:t>Safety, trust, connection</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DFB3"/>
                    </a:solidFill>
                  </a:tcPr>
                </a:tc>
                <a:tc>
                  <a:txBody>
                    <a:bodyPr/>
                    <a:lstStyle/>
                    <a:p>
                      <a:pPr algn="l" rtl="0">
                        <a:lnSpc>
                          <a:spcPct val="100000"/>
                        </a:lnSpc>
                        <a:defRPr/>
                      </a:pPr>
                      <a:r>
                        <a:rPr lang="en-US" sz="1600" i="0">
                          <a:latin typeface="Calibri"/>
                          <a:ea typeface="Calibri"/>
                          <a:cs typeface="Calibri"/>
                        </a:rPr>
                        <a:t>Distrust, feeling overwhelmed</a:t>
                      </a:r>
                      <a:endParaRPr lang="en-US" sz="4400" i="0">
                        <a:latin typeface="Calibri"/>
                        <a:ea typeface="Calibri"/>
                        <a:cs typeface="Calibri"/>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E6E6E6"/>
                    </a:solidFill>
                  </a:tcPr>
                </a:tc>
                <a:tc>
                  <a:txBody>
                    <a:bodyPr/>
                    <a:lstStyle/>
                    <a:p>
                      <a:pPr algn="l" rtl="0">
                        <a:lnSpc>
                          <a:spcPct val="100000"/>
                        </a:lnSpc>
                        <a:defRPr/>
                      </a:pPr>
                      <a:r>
                        <a:rPr lang="en-US" sz="1600" i="0">
                          <a:latin typeface="Calibri"/>
                          <a:ea typeface="Calibri"/>
                          <a:cs typeface="Calibri"/>
                        </a:rPr>
                        <a:t>Cynicism, indifference, withdrawal from relationships</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E6E6E6"/>
                    </a:solidFill>
                  </a:tcPr>
                </a:tc>
                <a:extLst>
                  <a:ext uri="{0D108BD9-81ED-4DB2-BD59-A6C34878D82A}">
                    <a16:rowId xmlns:a16="http://schemas.microsoft.com/office/drawing/2014/main" val="10005"/>
                  </a:ext>
                </a:extLst>
              </a:tr>
              <a:tr h="320350">
                <a:tc>
                  <a:txBody>
                    <a:bodyPr/>
                    <a:lstStyle/>
                    <a:p>
                      <a:pPr algn="l" rtl="0">
                        <a:lnSpc>
                          <a:spcPct val="100000"/>
                        </a:lnSpc>
                        <a:defRPr/>
                      </a:pPr>
                      <a:r>
                        <a:rPr lang="en-US" sz="1600" b="1" i="0">
                          <a:solidFill>
                            <a:schemeClr val="tx1">
                              <a:lumMod val="75000"/>
                              <a:lumOff val="25000"/>
                            </a:schemeClr>
                          </a:solidFill>
                          <a:latin typeface="Calibri"/>
                          <a:ea typeface="Calibri"/>
                          <a:cs typeface="Calibri"/>
                        </a:rPr>
                        <a:t>PANIC / GRIEF</a:t>
                      </a:r>
                      <a:endParaRPr lang="en-US" sz="4400" b="1" i="0">
                        <a:solidFill>
                          <a:schemeClr val="tx1">
                            <a:lumMod val="75000"/>
                            <a:lumOff val="25000"/>
                          </a:schemeClr>
                        </a:solidFill>
                        <a:latin typeface="Calibri"/>
                        <a:ea typeface="Calibri"/>
                        <a:cs typeface="Calibri"/>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DFB3"/>
                    </a:solidFill>
                  </a:tcPr>
                </a:tc>
                <a:tc>
                  <a:txBody>
                    <a:bodyPr/>
                    <a:lstStyle/>
                    <a:p>
                      <a:pPr algn="l" rtl="0">
                        <a:lnSpc>
                          <a:spcPct val="100000"/>
                        </a:lnSpc>
                        <a:defRPr/>
                      </a:pPr>
                      <a:r>
                        <a:rPr lang="en-US" sz="1600" i="0">
                          <a:latin typeface="Calibri"/>
                          <a:ea typeface="Calibri"/>
                          <a:cs typeface="Calibri"/>
                        </a:rPr>
                        <a:t>Connection, belonging</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DFB3"/>
                    </a:solidFill>
                  </a:tcPr>
                </a:tc>
                <a:tc>
                  <a:txBody>
                    <a:bodyPr/>
                    <a:lstStyle/>
                    <a:p>
                      <a:pPr algn="l" rtl="0">
                        <a:lnSpc>
                          <a:spcPct val="100000"/>
                        </a:lnSpc>
                        <a:defRPr/>
                      </a:pPr>
                      <a:r>
                        <a:rPr lang="en-US" sz="1600" b="1" i="0">
                          <a:solidFill>
                            <a:schemeClr val="tx1">
                              <a:lumMod val="75000"/>
                              <a:lumOff val="25000"/>
                            </a:schemeClr>
                          </a:solidFill>
                          <a:latin typeface="Calibri"/>
                          <a:ea typeface="Calibri"/>
                          <a:cs typeface="Calibri"/>
                        </a:rPr>
                        <a:t>Loss, isolation, rejection</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DFB3"/>
                    </a:solidFill>
                  </a:tcPr>
                </a:tc>
                <a:tc>
                  <a:txBody>
                    <a:bodyPr/>
                    <a:lstStyle/>
                    <a:p>
                      <a:pPr algn="l" rtl="0">
                        <a:lnSpc>
                          <a:spcPct val="100000"/>
                        </a:lnSpc>
                        <a:defRPr/>
                      </a:pPr>
                      <a:r>
                        <a:rPr lang="en-US" sz="1600" i="0">
                          <a:latin typeface="Calibri"/>
                          <a:ea typeface="Calibri"/>
                          <a:cs typeface="Calibri"/>
                        </a:rPr>
                        <a:t>Separation, exclusion</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E6E6E6"/>
                    </a:solidFill>
                  </a:tcPr>
                </a:tc>
                <a:tc>
                  <a:txBody>
                    <a:bodyPr/>
                    <a:lstStyle/>
                    <a:p>
                      <a:pPr algn="l" rtl="0">
                        <a:lnSpc>
                          <a:spcPct val="100000"/>
                        </a:lnSpc>
                        <a:defRPr/>
                      </a:pPr>
                      <a:r>
                        <a:rPr lang="en-US" sz="1600" i="0">
                          <a:latin typeface="Calibri"/>
                          <a:ea typeface="Calibri"/>
                          <a:cs typeface="Calibri"/>
                        </a:rPr>
                        <a:t>Overly emotional reactions, exhaustion, neediness, distrust</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E6E6E6"/>
                    </a:solidFill>
                  </a:tcPr>
                </a:tc>
                <a:extLst>
                  <a:ext uri="{0D108BD9-81ED-4DB2-BD59-A6C34878D82A}">
                    <a16:rowId xmlns:a16="http://schemas.microsoft.com/office/drawing/2014/main" val="10006"/>
                  </a:ext>
                </a:extLst>
              </a:tr>
              <a:tr h="457643">
                <a:tc>
                  <a:txBody>
                    <a:bodyPr/>
                    <a:lstStyle/>
                    <a:p>
                      <a:pPr algn="l" rtl="0">
                        <a:lnSpc>
                          <a:spcPct val="100000"/>
                        </a:lnSpc>
                        <a:defRPr/>
                      </a:pPr>
                      <a:r>
                        <a:rPr lang="en-US" sz="1600" b="1" i="0">
                          <a:solidFill>
                            <a:schemeClr val="tx1">
                              <a:lumMod val="75000"/>
                              <a:lumOff val="25000"/>
                            </a:schemeClr>
                          </a:solidFill>
                          <a:latin typeface="Calibri"/>
                          <a:ea typeface="Calibri"/>
                          <a:cs typeface="Calibri"/>
                        </a:rPr>
                        <a:t>PLAY</a:t>
                      </a:r>
                      <a:endParaRPr lang="en-US" sz="4400" b="1" i="0">
                        <a:solidFill>
                          <a:schemeClr val="tx1">
                            <a:lumMod val="75000"/>
                            <a:lumOff val="25000"/>
                          </a:schemeClr>
                        </a:solidFill>
                        <a:latin typeface="Calibri"/>
                        <a:ea typeface="Calibri"/>
                        <a:cs typeface="Calibri"/>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DFB3"/>
                    </a:solidFill>
                  </a:tcPr>
                </a:tc>
                <a:tc>
                  <a:txBody>
                    <a:bodyPr/>
                    <a:lstStyle/>
                    <a:p>
                      <a:pPr algn="l" rtl="0">
                        <a:lnSpc>
                          <a:spcPct val="100000"/>
                        </a:lnSpc>
                        <a:defRPr/>
                      </a:pPr>
                      <a:r>
                        <a:rPr lang="en-US" sz="1600" i="0">
                          <a:latin typeface="Calibri"/>
                          <a:ea typeface="Calibri"/>
                          <a:cs typeface="Calibri"/>
                        </a:rPr>
                        <a:t>Creativity, learning, flow</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DFB3"/>
                    </a:solidFill>
                  </a:tcPr>
                </a:tc>
                <a:tc>
                  <a:txBody>
                    <a:bodyPr/>
                    <a:lstStyle/>
                    <a:p>
                      <a:pPr algn="l" rtl="0">
                        <a:lnSpc>
                          <a:spcPct val="100000"/>
                        </a:lnSpc>
                        <a:defRPr/>
                      </a:pPr>
                      <a:r>
                        <a:rPr lang="en-US" sz="1600" b="1" i="0">
                          <a:solidFill>
                            <a:schemeClr val="tx1">
                              <a:lumMod val="75000"/>
                              <a:lumOff val="25000"/>
                            </a:schemeClr>
                          </a:solidFill>
                          <a:latin typeface="Calibri"/>
                          <a:ea typeface="Calibri"/>
                          <a:cs typeface="Calibri"/>
                        </a:rPr>
                        <a:t>Safety, lightness, freedom</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FFDFB3"/>
                    </a:solidFill>
                  </a:tcPr>
                </a:tc>
                <a:tc>
                  <a:txBody>
                    <a:bodyPr/>
                    <a:lstStyle/>
                    <a:p>
                      <a:pPr algn="l" rtl="0">
                        <a:lnSpc>
                          <a:spcPct val="100000"/>
                        </a:lnSpc>
                        <a:defRPr/>
                      </a:pPr>
                      <a:r>
                        <a:rPr lang="en-US" sz="1600" i="0">
                          <a:latin typeface="Calibri"/>
                          <a:ea typeface="Calibri"/>
                          <a:cs typeface="Calibri"/>
                        </a:rPr>
                        <a:t>Seriousness, control, fear</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E6E6E6"/>
                    </a:solidFill>
                  </a:tcPr>
                </a:tc>
                <a:tc>
                  <a:txBody>
                    <a:bodyPr/>
                    <a:lstStyle/>
                    <a:p>
                      <a:pPr algn="l" rtl="0">
                        <a:lnSpc>
                          <a:spcPct val="100000"/>
                        </a:lnSpc>
                        <a:defRPr/>
                      </a:pPr>
                      <a:r>
                        <a:rPr lang="en-US" sz="1600" i="0">
                          <a:latin typeface="Calibri"/>
                          <a:ea typeface="Calibri"/>
                          <a:cs typeface="Calibri"/>
                        </a:rPr>
                        <a:t>Sarcasm, withdrawal, playing it safe, phrases like “That won’t work here”</a:t>
                      </a:r>
                      <a:endParaRPr/>
                    </a:p>
                  </a:txBody>
                  <a:tcPr marL="45720" marR="45720">
                    <a:lnL w="5443" algn="ctr">
                      <a:solidFill>
                        <a:srgbClr val="666666"/>
                      </a:solidFill>
                    </a:lnL>
                    <a:lnR w="5443" algn="ctr">
                      <a:solidFill>
                        <a:srgbClr val="666666"/>
                      </a:solidFill>
                    </a:lnR>
                    <a:lnT w="5443" algn="ctr">
                      <a:solidFill>
                        <a:srgbClr val="666666"/>
                      </a:solidFill>
                    </a:lnT>
                    <a:lnB w="5443" algn="ctr">
                      <a:solidFill>
                        <a:srgbClr val="666666"/>
                      </a:solidFill>
                    </a:lnB>
                    <a:solidFill>
                      <a:srgbClr val="E6E6E6"/>
                    </a:solidFill>
                  </a:tcPr>
                </a:tc>
                <a:extLst>
                  <a:ext uri="{0D108BD9-81ED-4DB2-BD59-A6C34878D82A}">
                    <a16:rowId xmlns:a16="http://schemas.microsoft.com/office/drawing/2014/main" val="10007"/>
                  </a:ext>
                </a:extLst>
              </a:tr>
            </a:tbl>
          </a:graphicData>
        </a:graphic>
      </p:graphicFrame>
      <p:sp>
        <p:nvSpPr>
          <p:cNvPr id="315195915" name="Rectangle 1"/>
          <p:cNvSpPr>
            <a:spLocks noChangeArrowheads="1"/>
          </p:cNvSpPr>
          <p:nvPr/>
        </p:nvSpPr>
        <p:spPr bwMode="auto">
          <a:xfrm>
            <a:off x="-14827402" y="-153050"/>
            <a:ext cx="41874478" cy="646331"/>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a:lnSpc>
                <a:spcPct val="100000"/>
              </a:lnSpc>
              <a:spcBef>
                <a:spcPts val="0"/>
              </a:spcBef>
              <a:spcAft>
                <a:spcPts val="0"/>
              </a:spcAft>
              <a:buClrTx/>
              <a:buSzTx/>
              <a:buFontTx/>
              <a:buNone/>
              <a:defRPr/>
            </a:pPr>
            <a:endParaRPr lang="de-DE" sz="1800" b="0" i="0" u="none" strike="noStrike" cap="none">
              <a:ln>
                <a:noFill/>
              </a:ln>
              <a:solidFill>
                <a:schemeClr val="tx1"/>
              </a:solidFill>
              <a:latin typeface="Arial"/>
            </a:endParaRPr>
          </a:p>
          <a:p>
            <a:pPr marL="0" marR="0" lvl="0" indent="0" algn="l" defTabSz="914400" rtl="0">
              <a:lnSpc>
                <a:spcPct val="100000"/>
              </a:lnSpc>
              <a:spcBef>
                <a:spcPts val="0"/>
              </a:spcBef>
              <a:spcAft>
                <a:spcPts val="0"/>
              </a:spcAft>
              <a:buClrTx/>
              <a:buSzTx/>
              <a:buFontTx/>
              <a:buNone/>
              <a:defRPr/>
            </a:pPr>
            <a:endParaRPr lang="de-DE" sz="1800" b="0" i="0" u="none" strike="noStrike" cap="none">
              <a:ln>
                <a:noFill/>
              </a:ln>
              <a:solidFill>
                <a:schemeClr val="tx1"/>
              </a:solidFill>
              <a:latin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47465462" name="Titel 1"/>
          <p:cNvSpPr>
            <a:spLocks noGrp="1"/>
          </p:cNvSpPr>
          <p:nvPr>
            <p:ph type="title"/>
          </p:nvPr>
        </p:nvSpPr>
        <p:spPr bwMode="auto"/>
        <p:txBody>
          <a:bodyPr/>
          <a:lstStyle/>
          <a:p>
            <a:pPr>
              <a:defRPr/>
            </a:pPr>
            <a:r>
              <a:rPr lang="en-US"/>
              <a:t>Two Lovely Books on the Topic of Leadership</a:t>
            </a:r>
            <a:endParaRPr/>
          </a:p>
        </p:txBody>
      </p:sp>
      <p:sp>
        <p:nvSpPr>
          <p:cNvPr id="508114464" name="Textplatzhalter 2"/>
          <p:cNvSpPr>
            <a:spLocks noGrp="1"/>
          </p:cNvSpPr>
          <p:nvPr>
            <p:ph type="body" sz="quarter" idx="16"/>
          </p:nvPr>
        </p:nvSpPr>
        <p:spPr bwMode="auto"/>
        <p:txBody>
          <a:bodyPr/>
          <a:lstStyle/>
          <a:p>
            <a:pPr>
              <a:defRPr/>
            </a:pPr>
            <a:r>
              <a:rPr lang="en-US"/>
              <a:t>Fear &gt; </a:t>
            </a:r>
            <a:r>
              <a:rPr lang="en-US" b="1">
                <a:solidFill>
                  <a:schemeClr val="accent1"/>
                </a:solidFill>
              </a:rPr>
              <a:t>Forecast</a:t>
            </a:r>
            <a:r>
              <a:rPr lang="en-US"/>
              <a:t> &gt; Future</a:t>
            </a:r>
            <a:endParaRPr/>
          </a:p>
        </p:txBody>
      </p:sp>
      <p:sp>
        <p:nvSpPr>
          <p:cNvPr id="2086031815" name="Inhaltsplatzhalter 3"/>
          <p:cNvSpPr>
            <a:spLocks noGrp="1"/>
          </p:cNvSpPr>
          <p:nvPr>
            <p:ph sz="quarter" idx="12"/>
          </p:nvPr>
        </p:nvSpPr>
        <p:spPr bwMode="auto"/>
        <p:txBody>
          <a:bodyPr/>
          <a:lstStyle/>
          <a:p>
            <a:pPr>
              <a:defRPr/>
            </a:pPr>
            <a:endParaRPr lang="en-US"/>
          </a:p>
        </p:txBody>
      </p:sp>
      <p:pic>
        <p:nvPicPr>
          <p:cNvPr id="775946187" name="Grafik 5"/>
          <p:cNvPicPr>
            <a:picLocks noChangeAspect="1"/>
          </p:cNvPicPr>
          <p:nvPr/>
        </p:nvPicPr>
        <p:blipFill>
          <a:blip r:embed="rId3"/>
          <a:stretch/>
        </p:blipFill>
        <p:spPr bwMode="auto">
          <a:xfrm rot="20871307">
            <a:off x="1347976" y="1686457"/>
            <a:ext cx="3087599" cy="4562229"/>
          </a:xfrm>
          <a:prstGeom prst="rect">
            <a:avLst/>
          </a:prstGeom>
          <a:ln>
            <a:noFill/>
          </a:ln>
          <a:effectLst>
            <a:outerShdw blurRad="292100" dist="139700" dir="2700000" algn="tl" rotWithShape="0">
              <a:srgbClr val="333333">
                <a:alpha val="65000"/>
              </a:srgbClr>
            </a:outerShdw>
          </a:effectLst>
        </p:spPr>
      </p:pic>
      <p:pic>
        <p:nvPicPr>
          <p:cNvPr id="2087746547" name="Grafik 7"/>
          <p:cNvPicPr>
            <a:picLocks noChangeAspect="1"/>
          </p:cNvPicPr>
          <p:nvPr/>
        </p:nvPicPr>
        <p:blipFill>
          <a:blip r:embed="rId4"/>
          <a:stretch/>
        </p:blipFill>
        <p:spPr bwMode="auto">
          <a:xfrm rot="920168">
            <a:off x="7404611" y="1621963"/>
            <a:ext cx="3046755" cy="447200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22579797" name="Titel 1"/>
          <p:cNvSpPr>
            <a:spLocks noGrp="1"/>
          </p:cNvSpPr>
          <p:nvPr>
            <p:ph type="title"/>
          </p:nvPr>
        </p:nvSpPr>
        <p:spPr bwMode="auto"/>
        <p:txBody>
          <a:bodyPr/>
          <a:lstStyle/>
          <a:p>
            <a:pPr>
              <a:defRPr/>
            </a:pPr>
            <a:r>
              <a:rPr lang="en-US"/>
              <a:t>Another Dark Side of AI</a:t>
            </a:r>
            <a:endParaRPr/>
          </a:p>
        </p:txBody>
      </p:sp>
      <p:sp>
        <p:nvSpPr>
          <p:cNvPr id="1641553570" name="Textplatzhalter 2"/>
          <p:cNvSpPr>
            <a:spLocks noGrp="1"/>
          </p:cNvSpPr>
          <p:nvPr>
            <p:ph type="body" sz="quarter" idx="16"/>
          </p:nvPr>
        </p:nvSpPr>
        <p:spPr bwMode="auto"/>
        <p:txBody>
          <a:bodyPr/>
          <a:lstStyle/>
          <a:p>
            <a:pPr>
              <a:defRPr/>
            </a:pPr>
            <a:r>
              <a:rPr lang="en-US"/>
              <a:t>Fear &gt; </a:t>
            </a:r>
            <a:r>
              <a:rPr lang="en-US" b="1">
                <a:solidFill>
                  <a:schemeClr val="accent1"/>
                </a:solidFill>
              </a:rPr>
              <a:t>Forecast</a:t>
            </a:r>
            <a:r>
              <a:rPr lang="en-US"/>
              <a:t> &gt; Future</a:t>
            </a:r>
            <a:endParaRPr/>
          </a:p>
          <a:p>
            <a:pPr>
              <a:defRPr/>
            </a:pPr>
            <a:endParaRPr lang="en-US"/>
          </a:p>
        </p:txBody>
      </p:sp>
      <p:sp>
        <p:nvSpPr>
          <p:cNvPr id="2120909827" name="Inhaltsplatzhalter 3"/>
          <p:cNvSpPr>
            <a:spLocks noGrp="1"/>
          </p:cNvSpPr>
          <p:nvPr>
            <p:ph sz="quarter" idx="12"/>
          </p:nvPr>
        </p:nvSpPr>
        <p:spPr bwMode="auto"/>
        <p:txBody>
          <a:bodyPr/>
          <a:lstStyle/>
          <a:p>
            <a:pPr marL="0" indent="0" algn="ctr">
              <a:buNone/>
              <a:defRPr/>
            </a:pPr>
            <a:endParaRPr lang="en-US"/>
          </a:p>
          <a:p>
            <a:pPr marL="0" indent="0" algn="ctr">
              <a:buNone/>
              <a:defRPr/>
            </a:pPr>
            <a:endParaRPr lang="en-US"/>
          </a:p>
          <a:p>
            <a:pPr marL="0" indent="0" algn="ctr">
              <a:buNone/>
              <a:defRPr/>
            </a:pPr>
            <a:endParaRPr lang="en-US"/>
          </a:p>
          <a:p>
            <a:pPr marL="0" indent="0" algn="ctr">
              <a:buNone/>
              <a:defRPr/>
            </a:pPr>
            <a:r>
              <a:rPr lang="en-US" sz="4400"/>
              <a:t>“Great </a:t>
            </a:r>
            <a:r>
              <a:rPr lang="en-US" sz="4400" b="1">
                <a:solidFill>
                  <a:schemeClr val="accent1"/>
                </a:solidFill>
              </a:rPr>
              <a:t>Power</a:t>
            </a:r>
            <a:r>
              <a:rPr lang="en-US" sz="4400"/>
              <a:t> comes with even greater </a:t>
            </a:r>
            <a:r>
              <a:rPr lang="en-US" sz="4400" b="1">
                <a:solidFill>
                  <a:schemeClr val="accent2"/>
                </a:solidFill>
              </a:rPr>
              <a:t>Responsibility</a:t>
            </a:r>
            <a:r>
              <a:rPr lang="en-US" sz="4400"/>
              <a:t>”</a:t>
            </a:r>
            <a:endParaRPr/>
          </a:p>
          <a:p>
            <a:pPr marL="0" indent="0" algn="ctr">
              <a:buNone/>
              <a:defRPr/>
            </a:pPr>
            <a:endParaRPr lang="en-US" sz="4400"/>
          </a:p>
          <a:p>
            <a:pPr marL="0" indent="0" algn="ctr">
              <a:buNone/>
              <a:defRPr/>
            </a:pPr>
            <a:r>
              <a:rPr lang="en-US">
                <a:solidFill>
                  <a:schemeClr val="bg1">
                    <a:lumMod val="50000"/>
                  </a:schemeClr>
                </a:solidFill>
              </a:rPr>
              <a:t>(in many areas AI will be dangerous: deep fakes (trust erosion in online spaces),</a:t>
            </a:r>
            <a:br>
              <a:rPr lang="en-US">
                <a:solidFill>
                  <a:schemeClr val="bg1">
                    <a:lumMod val="50000"/>
                  </a:schemeClr>
                </a:solidFill>
              </a:rPr>
            </a:br>
            <a:r>
              <a:rPr lang="en-US">
                <a:solidFill>
                  <a:schemeClr val="bg1">
                    <a:lumMod val="50000"/>
                  </a:schemeClr>
                </a:solidFill>
              </a:rPr>
              <a:t>security breaches in AI systems and by AI systems, </a:t>
            </a:r>
            <a:br>
              <a:rPr lang="en-US">
                <a:solidFill>
                  <a:schemeClr val="bg1">
                    <a:lumMod val="50000"/>
                  </a:schemeClr>
                </a:solidFill>
              </a:rPr>
            </a:br>
            <a:r>
              <a:rPr lang="en-US">
                <a:solidFill>
                  <a:schemeClr val="bg1">
                    <a:lumMod val="50000"/>
                  </a:schemeClr>
                </a:solidFill>
              </a:rPr>
              <a:t>inequality in access and usage,</a:t>
            </a:r>
            <a:br>
              <a:rPr lang="en-US">
                <a:solidFill>
                  <a:schemeClr val="bg1">
                    <a:lumMod val="50000"/>
                  </a:schemeClr>
                </a:solidFill>
              </a:rPr>
            </a:br>
            <a:r>
              <a:rPr lang="en-US">
                <a:solidFill>
                  <a:schemeClr val="bg1">
                    <a:lumMod val="50000"/>
                  </a:schemeClr>
                </a:solidFill>
              </a:rPr>
              <a:t>overflow of information,</a:t>
            </a:r>
            <a:br>
              <a:rPr lang="en-US">
                <a:solidFill>
                  <a:schemeClr val="bg1">
                    <a:lumMod val="50000"/>
                  </a:schemeClr>
                </a:solidFill>
              </a:rPr>
            </a:br>
            <a:r>
              <a:rPr lang="en-US">
                <a:solidFill>
                  <a:schemeClr val="bg1">
                    <a:lumMod val="50000"/>
                  </a:schemeClr>
                </a:solidFill>
              </a:rPr>
              <a:t>preference for cultural patterns of thought (especially Germany))</a:t>
            </a:r>
            <a:endParaRPr lang="en-US" sz="1800">
              <a:solidFill>
                <a:schemeClr val="bg1">
                  <a:lumMod val="50000"/>
                </a:schemeClr>
              </a:solidFill>
            </a:endParaRPr>
          </a:p>
        </p:txBody>
      </p:sp>
    </p:spTree>
  </p:cSld>
  <p:clrMapOvr>
    <a:masterClrMapping/>
  </p:clrMapOvr>
</p:sld>
</file>

<file path=ppt/theme/theme1.xml><?xml version="1.0" encoding="utf-8"?>
<a:theme xmlns:a="http://schemas.openxmlformats.org/drawingml/2006/main" name="Benutzerdefiniert">
  <a:themeElements>
    <a:clrScheme name="OrgIQ">
      <a:dk1>
        <a:sysClr val="windowText" lastClr="000000"/>
      </a:dk1>
      <a:lt1>
        <a:sysClr val="window" lastClr="FFFFFF"/>
      </a:lt1>
      <a:dk2>
        <a:srgbClr val="44546A"/>
      </a:dk2>
      <a:lt2>
        <a:srgbClr val="E7E6E6"/>
      </a:lt2>
      <a:accent1>
        <a:srgbClr val="1F9999"/>
      </a:accent1>
      <a:accent2>
        <a:srgbClr val="ED7D31"/>
      </a:accent2>
      <a:accent3>
        <a:srgbClr val="004E99"/>
      </a:accent3>
      <a:accent4>
        <a:srgbClr val="B70032"/>
      </a:accent4>
      <a:accent5>
        <a:srgbClr val="F7E017"/>
      </a:accent5>
      <a:accent6>
        <a:srgbClr val="666666"/>
      </a:accent6>
      <a:hlink>
        <a:srgbClr val="C55A11"/>
      </a:hlink>
      <a:folHlink>
        <a:srgbClr val="833C0B"/>
      </a:folHlink>
    </a:clrScheme>
    <a:fontScheme name="Custom 30">
      <a:majorFont>
        <a:latin typeface="Tisa Offc Serif Pro"/>
        <a:ea typeface="Arial"/>
        <a:cs typeface="Arial"/>
      </a:majorFont>
      <a:minorFont>
        <a:latin typeface="Univers Light"/>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bwMode="auto">
        <a:prstGeom prst="rect">
          <a:avLst/>
        </a:prstGeom>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ffice Theme">
      <a:majorFont>
        <a:latin typeface="Calibri Light"/>
        <a:ea typeface="Arial"/>
        <a:cs typeface="Arial"/>
      </a:majorFont>
      <a:minorFont>
        <a:latin typeface="Calibri"/>
        <a:ea typeface="Arial"/>
        <a:cs typeface="Arial"/>
      </a:minorFont>
    </a:fontScheme>
    <a:fmtScheme name="Office 2007-2010">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solidFill>
          <a:schemeClr val="tx2"/>
        </a:solidFill>
        <a:ln>
          <a:noFill/>
        </a:ln>
      </a:spPr>
      <a:bodyPr/>
      <a:lstStyle/>
      <a:style>
        <a:lnRef idx="2">
          <a:schemeClr val="accent1">
            <a:shade val="50000"/>
          </a:schemeClr>
        </a:lnRef>
        <a:fillRef idx="1">
          <a:schemeClr val="accent1"/>
        </a:fillRef>
        <a:effectRef idx="0">
          <a:schemeClr val="accent1"/>
        </a:effectRef>
        <a:fontRef idx="minor">
          <a:schemeClr val="lt1"/>
        </a:fontRef>
      </a:style>
    </a:spDef>
    <a:lnDef>
      <a:spPr bwMode="auto">
        <a:prstGeom prst="rect">
          <a:avLst/>
        </a:prstGeom>
        <a:ln w="1587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bwMode="auto">
        <a:prstGeom prst="rect">
          <a:avLst/>
        </a:prstGeom>
        <a:noFill/>
      </a:spPr>
      <a:bodyPr/>
      <a:lstStyle/>
    </a:tx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Moderne Konferenzpräsentation</Template>
  <TotalTime>0</TotalTime>
  <Words>12283</Words>
  <Application>Microsoft Office PowerPoint</Application>
  <PresentationFormat>Breitbild</PresentationFormat>
  <Paragraphs>1155</Paragraphs>
  <Slides>134</Slides>
  <Notes>132</Notes>
  <HiddenSlides>23</HiddenSlides>
  <MMClips>0</MMClips>
  <ScaleCrop>false</ScaleCrop>
  <HeadingPairs>
    <vt:vector size="6" baseType="variant">
      <vt:variant>
        <vt:lpstr>Verwendete Schriftarten</vt:lpstr>
      </vt:variant>
      <vt:variant>
        <vt:i4>15</vt:i4>
      </vt:variant>
      <vt:variant>
        <vt:lpstr>Design</vt:lpstr>
      </vt:variant>
      <vt:variant>
        <vt:i4>2</vt:i4>
      </vt:variant>
      <vt:variant>
        <vt:lpstr>Folientitel</vt:lpstr>
      </vt:variant>
      <vt:variant>
        <vt:i4>134</vt:i4>
      </vt:variant>
    </vt:vector>
  </HeadingPairs>
  <TitlesOfParts>
    <vt:vector size="151" baseType="lpstr">
      <vt:lpstr>Aptos</vt:lpstr>
      <vt:lpstr>Arial</vt:lpstr>
      <vt:lpstr>Calibri</vt:lpstr>
      <vt:lpstr>Candara</vt:lpstr>
      <vt:lpstr>Candara Light</vt:lpstr>
      <vt:lpstr>Comforter Brush</vt:lpstr>
      <vt:lpstr>Courier New</vt:lpstr>
      <vt:lpstr>DINPro-Medium</vt:lpstr>
      <vt:lpstr>Roboto</vt:lpstr>
      <vt:lpstr>Trebuchet MS</vt:lpstr>
      <vt:lpstr>TwitterChirp</vt:lpstr>
      <vt:lpstr>Univers Light</vt:lpstr>
      <vt:lpstr>Verdana</vt:lpstr>
      <vt:lpstr>Wingdings</vt:lpstr>
      <vt:lpstr>Wingdings 3</vt:lpstr>
      <vt:lpstr>Benutzerdefiniert</vt:lpstr>
      <vt:lpstr>Title Only</vt:lpstr>
      <vt:lpstr>AI and the Future of Work  A workforce designed to be replaceable is replaceable  </vt:lpstr>
      <vt:lpstr>Welcome</vt:lpstr>
      <vt:lpstr>Welcome von Bhaskar (NVIDIA CI)</vt:lpstr>
      <vt:lpstr>PowerPoint-Präsentation</vt:lpstr>
      <vt:lpstr>“Doomscrolling Anonymous”</vt:lpstr>
      <vt:lpstr>PowerPoint-Präsentation</vt:lpstr>
      <vt:lpstr>What is “AI”?</vt:lpstr>
      <vt:lpstr>Reminder: The Current State of AI (and the difficulty with predictions)</vt:lpstr>
      <vt:lpstr>AI Context</vt:lpstr>
      <vt:lpstr>PowerPoint-Präsentation</vt:lpstr>
      <vt:lpstr>Bhaskar (NVIDIA)</vt:lpstr>
      <vt:lpstr>Hans-Jürgen as “The Prophet”</vt:lpstr>
      <vt:lpstr>“The Prophecy”</vt:lpstr>
      <vt:lpstr>PowerPoint-Präsentation</vt:lpstr>
      <vt:lpstr>Bhaskar (NVIDIA)</vt:lpstr>
      <vt:lpstr>How Populations Should Learn (The Slide that explains Everything)</vt:lpstr>
      <vt:lpstr>What we did the last 1000 years …</vt:lpstr>
      <vt:lpstr>PowerPoint-Präsentation</vt:lpstr>
      <vt:lpstr>PowerPoint-Präsentation</vt:lpstr>
      <vt:lpstr>PowerPoint-Präsentation</vt:lpstr>
      <vt:lpstr>Willingness to Adapt and Survive</vt:lpstr>
      <vt:lpstr>PowerPoint-Präsentation</vt:lpstr>
      <vt:lpstr>PowerPoint-Präsentation</vt:lpstr>
      <vt:lpstr>Meet your Brain :)</vt:lpstr>
      <vt:lpstr>PowerPoint-Präsentation</vt:lpstr>
      <vt:lpstr>Some interesting marker for fear mode</vt:lpstr>
      <vt:lpstr>Agenda</vt:lpstr>
      <vt:lpstr>Agenda</vt:lpstr>
      <vt:lpstr>Waves of layoffs already before AI</vt:lpstr>
      <vt:lpstr>Current Inner Model in Our Society: “Meaning of Life” </vt:lpstr>
      <vt:lpstr>On Top of that the Forecast</vt:lpstr>
      <vt:lpstr>How AI Is Eroding the Value of C-Level Management</vt:lpstr>
      <vt:lpstr>The Quiet Takeover … Integration in current Processes</vt:lpstr>
      <vt:lpstr>Update in Worldview</vt:lpstr>
      <vt:lpstr>New Organization-Architectures Fulfilling the Prophecy</vt:lpstr>
      <vt:lpstr>Zeb Evans (ClickUp)</vt:lpstr>
      <vt:lpstr>But there is a “BUT”</vt:lpstr>
      <vt:lpstr>PowerPoint-Präsentation</vt:lpstr>
      <vt:lpstr>Bhaskar (NVIDIA)</vt:lpstr>
      <vt:lpstr>PowerPoint-Präsentation</vt:lpstr>
      <vt:lpstr>Bhaskar (NVIDIA)</vt:lpstr>
      <vt:lpstr>PowerPoint-Präsentation</vt:lpstr>
      <vt:lpstr>Soft Resistance – Sounds so logical</vt:lpstr>
      <vt:lpstr>Experiment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Reminder: Resistance is your Solution to the Experience</vt:lpstr>
      <vt:lpstr>All of it keeps us in the Box – Resistance Mode</vt:lpstr>
      <vt:lpstr>When we are stuck in the past, we will never create future</vt:lpstr>
      <vt:lpstr>Current Question or Fear</vt:lpstr>
      <vt:lpstr>Excurse: We (humans) are no machines!</vt:lpstr>
      <vt:lpstr>Excurse: We are no machines!</vt:lpstr>
      <vt:lpstr>PowerPoint-Präsentation</vt:lpstr>
      <vt:lpstr>Our Training on „Meaning of Life“ (Feudalism) </vt:lpstr>
      <vt:lpstr>„Meaning of Life“ (Feudalism) </vt:lpstr>
      <vt:lpstr>PowerPoint-Präsentation</vt:lpstr>
      <vt:lpstr>PowerPoint-Präsentation</vt:lpstr>
      <vt:lpstr>Regulation</vt:lpstr>
      <vt:lpstr>Human Skills</vt:lpstr>
      <vt:lpstr>PowerPoint-Präsentation</vt:lpstr>
      <vt:lpstr>If we can pimp it… it stays slim: everything takes a back seat to money </vt:lpstr>
      <vt:lpstr>If we can pimp it… it stays slim: everything takes a back seat to money </vt:lpstr>
      <vt:lpstr>PowerPoint-Präsentation</vt:lpstr>
      <vt:lpstr>ANTHROP\C: The Reality of Resistance (Fear)</vt:lpstr>
      <vt:lpstr>This is what a meaningful life would look like …(i.e., Jane Goodall) </vt:lpstr>
      <vt:lpstr>This is what a meaningful life would look like …(i.e., Jane Goodall) </vt:lpstr>
      <vt:lpstr>Agenda</vt:lpstr>
      <vt:lpstr>ANNOUNCING Xxxxxxxx xxxxxxxxxxxx</vt:lpstr>
      <vt:lpstr>Bhaskar (NVIDIA)</vt:lpstr>
      <vt:lpstr>Current Trends</vt:lpstr>
      <vt:lpstr>Next Level LLMs as a System</vt:lpstr>
      <vt:lpstr>Historical Change Driven by Agentic AI </vt:lpstr>
      <vt:lpstr>Open Source: Kimi K2.6 (last month), Kimi K2.7 (today)</vt:lpstr>
      <vt:lpstr>PowerPoint-Präsentation</vt:lpstr>
      <vt:lpstr>It’s way faster than expected …</vt:lpstr>
      <vt:lpstr>PowerPoint-Präsentation</vt:lpstr>
      <vt:lpstr>What’s next?</vt:lpstr>
      <vt:lpstr>Reminder: We don’t need to discuss today’s details …</vt:lpstr>
      <vt:lpstr>PowerPoint-Präsentation</vt:lpstr>
      <vt:lpstr>AI as Catalysator of Meaninglessness of #Features</vt:lpstr>
      <vt:lpstr>Learning from Books (Information)</vt:lpstr>
      <vt:lpstr>Value of the Past Vanishes</vt:lpstr>
      <vt:lpstr>Value of the Past Vanishes</vt:lpstr>
      <vt:lpstr>Less is More</vt:lpstr>
      <vt:lpstr>PowerPoint-Präsentation</vt:lpstr>
      <vt:lpstr>Bhaskar (NVIDIA)</vt:lpstr>
      <vt:lpstr>Management 2 Leadership: Analogy of a Car</vt:lpstr>
      <vt:lpstr>Management 2 Leadership</vt:lpstr>
      <vt:lpstr>Leadership: Functional Architecture</vt:lpstr>
      <vt:lpstr>Leadership: Non-Functional Architecture</vt:lpstr>
      <vt:lpstr>Leadership: We include the Whole Brain</vt:lpstr>
      <vt:lpstr>Limbi has 7 Parts (Jaak Panksepp; Affective Neuroscience) </vt:lpstr>
      <vt:lpstr>Two Lovely Books on the Topic of Leadership</vt:lpstr>
      <vt:lpstr>Another Dark Side of AI</vt:lpstr>
      <vt:lpstr>PowerPoint-Präsentation</vt:lpstr>
      <vt:lpstr>Bhaskar (NVIDIA)</vt:lpstr>
      <vt:lpstr>PowerPoint-Präsentation</vt:lpstr>
      <vt:lpstr>Bhaskar (NVIDIA)</vt:lpstr>
      <vt:lpstr>Agenda</vt:lpstr>
      <vt:lpstr>Self-Check</vt:lpstr>
      <vt:lpstr>Feudalistic Machine Logic</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Bhaskar (NVIDIA)</vt:lpstr>
      <vt:lpstr>PowerPoint-Präsentation</vt:lpstr>
      <vt:lpstr>PowerPoint-Präsentation</vt:lpstr>
      <vt:lpstr>Mo Gawdat (Ex-Google)</vt:lpstr>
      <vt:lpstr>Mo Gawdat (Ex-Google)</vt:lpstr>
      <vt:lpstr>PowerPoint-Präsentation</vt:lpstr>
      <vt:lpstr>Bhaskar (NVIDIA)</vt:lpstr>
      <vt:lpstr>Invitation</vt:lpstr>
      <vt:lpstr>Both?</vt:lpstr>
      <vt:lpstr>Reframing ;)</vt:lpstr>
      <vt:lpstr>PowerPoint-Präsentation</vt:lpstr>
      <vt:lpstr>Utopia #1</vt:lpstr>
      <vt:lpstr>Utopia #2: WALL·E (Waste Allocation Load Lifter – Earth-Class)</vt:lpstr>
      <vt:lpstr>Utopia #2: WALL·E – Humans stuck in Toddler-Mode</vt:lpstr>
      <vt:lpstr>Utopia #3</vt:lpstr>
      <vt:lpstr>PowerPoint-Präsentation</vt:lpstr>
      <vt:lpstr>PowerPoint-Präsentation</vt:lpstr>
      <vt:lpstr>Bhaskar (NVIDIA)</vt:lpstr>
      <vt:lpstr>What now?</vt:lpstr>
      <vt:lpstr>It‘s been a pleasure.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 OrgIQ/8min.we</dc:creator>
  <cp:lastModifiedBy>Dan OrgIQ/8min.we</cp:lastModifiedBy>
  <cp:revision>85</cp:revision>
  <dcterms:created xsi:type="dcterms:W3CDTF">2026-04-09T08:28:39Z</dcterms:created>
  <dcterms:modified xsi:type="dcterms:W3CDTF">2026-06-25T08:32:27Z</dcterms:modified>
  <cp:contentStatus>V0.1 | 2025-10-20</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