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43" r:id="rId5"/>
  </p:sldMasterIdLst>
  <p:notesMasterIdLst>
    <p:notesMasterId r:id="rId64"/>
  </p:notesMasterIdLst>
  <p:handoutMasterIdLst>
    <p:handoutMasterId r:id="rId65"/>
  </p:handoutMasterIdLst>
  <p:sldIdLst>
    <p:sldId id="355" r:id="rId6"/>
    <p:sldId id="941" r:id="rId7"/>
    <p:sldId id="942" r:id="rId8"/>
    <p:sldId id="943" r:id="rId9"/>
    <p:sldId id="955" r:id="rId10"/>
    <p:sldId id="919" r:id="rId11"/>
    <p:sldId id="907" r:id="rId12"/>
    <p:sldId id="945" r:id="rId13"/>
    <p:sldId id="946" r:id="rId14"/>
    <p:sldId id="956" r:id="rId15"/>
    <p:sldId id="920" r:id="rId16"/>
    <p:sldId id="913" r:id="rId17"/>
    <p:sldId id="952" r:id="rId18"/>
    <p:sldId id="914" r:id="rId19"/>
    <p:sldId id="963" r:id="rId20"/>
    <p:sldId id="957" r:id="rId21"/>
    <p:sldId id="906" r:id="rId22"/>
    <p:sldId id="960" r:id="rId23"/>
    <p:sldId id="908" r:id="rId24"/>
    <p:sldId id="929" r:id="rId25"/>
    <p:sldId id="930" r:id="rId26"/>
    <p:sldId id="934" r:id="rId27"/>
    <p:sldId id="947" r:id="rId28"/>
    <p:sldId id="931" r:id="rId29"/>
    <p:sldId id="922" r:id="rId30"/>
    <p:sldId id="923" r:id="rId31"/>
    <p:sldId id="926" r:id="rId32"/>
    <p:sldId id="924" r:id="rId33"/>
    <p:sldId id="921" r:id="rId34"/>
    <p:sldId id="940" r:id="rId35"/>
    <p:sldId id="925" r:id="rId36"/>
    <p:sldId id="958" r:id="rId37"/>
    <p:sldId id="927" r:id="rId38"/>
    <p:sldId id="950" r:id="rId39"/>
    <p:sldId id="964" r:id="rId40"/>
    <p:sldId id="949" r:id="rId41"/>
    <p:sldId id="911" r:id="rId42"/>
    <p:sldId id="932" r:id="rId43"/>
    <p:sldId id="933" r:id="rId44"/>
    <p:sldId id="953" r:id="rId45"/>
    <p:sldId id="936" r:id="rId46"/>
    <p:sldId id="937" r:id="rId47"/>
    <p:sldId id="961" r:id="rId48"/>
    <p:sldId id="935" r:id="rId49"/>
    <p:sldId id="938" r:id="rId50"/>
    <p:sldId id="939" r:id="rId51"/>
    <p:sldId id="912" r:id="rId52"/>
    <p:sldId id="910" r:id="rId53"/>
    <p:sldId id="951" r:id="rId54"/>
    <p:sldId id="916" r:id="rId55"/>
    <p:sldId id="917" r:id="rId56"/>
    <p:sldId id="918" r:id="rId57"/>
    <p:sldId id="915" r:id="rId58"/>
    <p:sldId id="962" r:id="rId59"/>
    <p:sldId id="948" r:id="rId60"/>
    <p:sldId id="954" r:id="rId61"/>
    <p:sldId id="357" r:id="rId62"/>
    <p:sldId id="959" r:id="rId63"/>
  </p:sldIdLst>
  <p:sldSz cx="12192000" cy="6858000"/>
  <p:notesSz cx="6858000" cy="9945688"/>
  <p:custDataLst>
    <p:tags r:id="rId66"/>
  </p:custDataLst>
  <p:defaultTextStyle>
    <a:defPPr lvl="0">
      <a:defRPr lang="de-DE"/>
    </a:defPPr>
    <a:lvl1pPr lvl="1" algn="l" rtl="0" fontAlgn="base">
      <a:spcBef>
        <a:spcPct val="50000"/>
      </a:spcBef>
      <a:spcAft>
        <a:spcPct val="0"/>
      </a:spcAft>
      <a:defRPr kern="1200">
        <a:solidFill>
          <a:schemeClr val="tx1"/>
        </a:solidFill>
        <a:latin typeface="Verdana" pitchFamily="34" charset="0"/>
        <a:ea typeface="+mn-ea"/>
        <a:cs typeface="+mn-cs"/>
      </a:defRPr>
    </a:lvl1pPr>
    <a:lvl2pPr marL="536433" lvl="2" algn="l" rtl="0" fontAlgn="base">
      <a:spcBef>
        <a:spcPct val="50000"/>
      </a:spcBef>
      <a:spcAft>
        <a:spcPct val="0"/>
      </a:spcAft>
      <a:defRPr kern="1200">
        <a:solidFill>
          <a:schemeClr val="tx1"/>
        </a:solidFill>
        <a:latin typeface="Verdana" pitchFamily="34" charset="0"/>
        <a:ea typeface="+mn-ea"/>
        <a:cs typeface="+mn-cs"/>
      </a:defRPr>
    </a:lvl2pPr>
    <a:lvl3pPr marL="1072866" lvl="3" algn="l" rtl="0" fontAlgn="base">
      <a:spcBef>
        <a:spcPct val="50000"/>
      </a:spcBef>
      <a:spcAft>
        <a:spcPct val="0"/>
      </a:spcAft>
      <a:defRPr kern="1200">
        <a:solidFill>
          <a:schemeClr val="tx1"/>
        </a:solidFill>
        <a:latin typeface="Verdana" pitchFamily="34" charset="0"/>
        <a:ea typeface="+mn-ea"/>
        <a:cs typeface="+mn-cs"/>
      </a:defRPr>
    </a:lvl3pPr>
    <a:lvl4pPr marL="1609298" lvl="4" algn="l" rtl="0" fontAlgn="base">
      <a:spcBef>
        <a:spcPct val="50000"/>
      </a:spcBef>
      <a:spcAft>
        <a:spcPct val="0"/>
      </a:spcAft>
      <a:defRPr kern="1200">
        <a:solidFill>
          <a:schemeClr val="tx1"/>
        </a:solidFill>
        <a:latin typeface="Verdana" pitchFamily="34" charset="0"/>
        <a:ea typeface="+mn-ea"/>
        <a:cs typeface="+mn-cs"/>
      </a:defRPr>
    </a:lvl4pPr>
    <a:lvl5pPr marL="2145731" algn="l" rtl="0" fontAlgn="base">
      <a:spcBef>
        <a:spcPct val="50000"/>
      </a:spcBef>
      <a:spcAft>
        <a:spcPct val="0"/>
      </a:spcAft>
      <a:defRPr kern="1200">
        <a:solidFill>
          <a:schemeClr val="tx1"/>
        </a:solidFill>
        <a:latin typeface="Verdana" pitchFamily="34" charset="0"/>
        <a:ea typeface="+mn-ea"/>
        <a:cs typeface="+mn-cs"/>
      </a:defRPr>
    </a:lvl5pPr>
    <a:lvl6pPr marL="2682164" algn="l" defTabSz="1072866" rtl="0" eaLnBrk="1" latinLnBrk="0" hangingPunct="1">
      <a:defRPr kern="1200">
        <a:solidFill>
          <a:schemeClr val="tx1"/>
        </a:solidFill>
        <a:latin typeface="Verdana" pitchFamily="34" charset="0"/>
        <a:ea typeface="+mn-ea"/>
        <a:cs typeface="+mn-cs"/>
      </a:defRPr>
    </a:lvl6pPr>
    <a:lvl7pPr marL="3218597" algn="l" defTabSz="1072866" rtl="0" eaLnBrk="1" latinLnBrk="0" hangingPunct="1">
      <a:defRPr kern="1200">
        <a:solidFill>
          <a:schemeClr val="tx1"/>
        </a:solidFill>
        <a:latin typeface="Verdana" pitchFamily="34" charset="0"/>
        <a:ea typeface="+mn-ea"/>
        <a:cs typeface="+mn-cs"/>
      </a:defRPr>
    </a:lvl7pPr>
    <a:lvl8pPr marL="3755029" algn="l" defTabSz="1072866" rtl="0" eaLnBrk="1" latinLnBrk="0" hangingPunct="1">
      <a:defRPr kern="1200">
        <a:solidFill>
          <a:schemeClr val="tx1"/>
        </a:solidFill>
        <a:latin typeface="Verdana" pitchFamily="34" charset="0"/>
        <a:ea typeface="+mn-ea"/>
        <a:cs typeface="+mn-cs"/>
      </a:defRPr>
    </a:lvl8pPr>
    <a:lvl9pPr marL="4291462" algn="l" defTabSz="1072866"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Standardabschnitt" id="{BAA21A00-A9D7-4AF2-BDFA-D45C4AB6BD85}">
          <p14:sldIdLst>
            <p14:sldId id="355"/>
            <p14:sldId id="941"/>
          </p14:sldIdLst>
        </p14:section>
        <p14:section name="Truth" id="{BAAB3E77-71A9-4BB2-805B-15E1BBF20D7F}">
          <p14:sldIdLst>
            <p14:sldId id="942"/>
            <p14:sldId id="943"/>
            <p14:sldId id="955"/>
            <p14:sldId id="919"/>
            <p14:sldId id="907"/>
            <p14:sldId id="945"/>
            <p14:sldId id="946"/>
            <p14:sldId id="956"/>
          </p14:sldIdLst>
        </p14:section>
        <p14:section name="(New) Work" id="{13743A6D-516F-4F7F-8420-5444F144984B}">
          <p14:sldIdLst>
            <p14:sldId id="920"/>
            <p14:sldId id="913"/>
            <p14:sldId id="952"/>
            <p14:sldId id="914"/>
            <p14:sldId id="963"/>
            <p14:sldId id="957"/>
            <p14:sldId id="906"/>
            <p14:sldId id="960"/>
            <p14:sldId id="908"/>
            <p14:sldId id="929"/>
            <p14:sldId id="930"/>
            <p14:sldId id="934"/>
            <p14:sldId id="947"/>
            <p14:sldId id="931"/>
            <p14:sldId id="922"/>
            <p14:sldId id="923"/>
            <p14:sldId id="926"/>
            <p14:sldId id="924"/>
            <p14:sldId id="921"/>
            <p14:sldId id="940"/>
            <p14:sldId id="925"/>
          </p14:sldIdLst>
        </p14:section>
        <p14:section name="beyond work" id="{63338463-40F1-4AA3-8521-A4514039CF3E}">
          <p14:sldIdLst>
            <p14:sldId id="958"/>
            <p14:sldId id="927"/>
            <p14:sldId id="950"/>
            <p14:sldId id="964"/>
            <p14:sldId id="949"/>
            <p14:sldId id="911"/>
            <p14:sldId id="932"/>
            <p14:sldId id="933"/>
            <p14:sldId id="953"/>
            <p14:sldId id="936"/>
            <p14:sldId id="937"/>
            <p14:sldId id="961"/>
            <p14:sldId id="935"/>
            <p14:sldId id="938"/>
            <p14:sldId id="939"/>
            <p14:sldId id="912"/>
            <p14:sldId id="910"/>
            <p14:sldId id="951"/>
            <p14:sldId id="916"/>
            <p14:sldId id="917"/>
            <p14:sldId id="918"/>
            <p14:sldId id="915"/>
          </p14:sldIdLst>
        </p14:section>
        <p14:section name="Summary" id="{C964C9A8-CF6C-481F-8468-CDDC723F61C9}">
          <p14:sldIdLst>
            <p14:sldId id="962"/>
            <p14:sldId id="948"/>
            <p14:sldId id="954"/>
            <p14:sldId id="357"/>
            <p14:sldId id="959"/>
          </p14:sldIdLst>
        </p14:section>
      </p14:sectionLst>
    </p:ext>
    <p:ext uri="{EFAFB233-063F-42B5-8137-9DF3F51BA10A}">
      <p15:sldGuideLst xmlns:p15="http://schemas.microsoft.com/office/powerpoint/2012/main">
        <p15:guide id="1" pos="3522"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bine Duckhorn" initials="vissd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999"/>
    <a:srgbClr val="848B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5915" autoAdjust="0"/>
  </p:normalViewPr>
  <p:slideViewPr>
    <p:cSldViewPr snapToObjects="1" showGuides="1">
      <p:cViewPr varScale="1">
        <p:scale>
          <a:sx n="95" d="100"/>
          <a:sy n="95" d="100"/>
        </p:scale>
        <p:origin x="65" y="305"/>
      </p:cViewPr>
      <p:guideLst>
        <p:guide pos="3522"/>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88" d="100"/>
          <a:sy n="88" d="100"/>
        </p:scale>
        <p:origin x="2657" y="8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gs" Target="tags/tag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6E2A5A-2259-42FD-89E9-D9ADF6AD4381}" type="doc">
      <dgm:prSet loTypeId="urn:microsoft.com/office/officeart/2005/8/layout/arrow2" loCatId="process" qsTypeId="urn:microsoft.com/office/officeart/2005/8/quickstyle/simple1" qsCatId="simple" csTypeId="urn:microsoft.com/office/officeart/2005/8/colors/accent1_2" csCatId="accent1" phldr="1"/>
      <dgm:spPr/>
    </dgm:pt>
    <dgm:pt modelId="{1D0F7351-A91F-4D5E-9196-292256DE46D7}">
      <dgm:prSet phldrT="[Text]"/>
      <dgm:spPr/>
      <dgm:t>
        <a:bodyPr/>
        <a:lstStyle/>
        <a:p>
          <a:r>
            <a:rPr lang="de-DE" dirty="0"/>
            <a:t>Sklaverei</a:t>
          </a:r>
        </a:p>
      </dgm:t>
    </dgm:pt>
    <dgm:pt modelId="{55503574-6403-4136-A4F4-9DD1E9CCDBC8}" type="parTrans" cxnId="{993E71EC-8F83-4E00-8A54-0CB2B391334E}">
      <dgm:prSet/>
      <dgm:spPr/>
      <dgm:t>
        <a:bodyPr/>
        <a:lstStyle/>
        <a:p>
          <a:endParaRPr lang="de-DE"/>
        </a:p>
      </dgm:t>
    </dgm:pt>
    <dgm:pt modelId="{8031F569-458B-4819-914A-A4988B9B000D}" type="sibTrans" cxnId="{993E71EC-8F83-4E00-8A54-0CB2B391334E}">
      <dgm:prSet/>
      <dgm:spPr/>
      <dgm:t>
        <a:bodyPr/>
        <a:lstStyle/>
        <a:p>
          <a:endParaRPr lang="de-DE"/>
        </a:p>
      </dgm:t>
    </dgm:pt>
    <dgm:pt modelId="{5EEAC25D-E737-4F75-9CE2-40334CBB25CC}">
      <dgm:prSet phldrT="[Text]"/>
      <dgm:spPr/>
      <dgm:t>
        <a:bodyPr lIns="108000"/>
        <a:lstStyle/>
        <a:p>
          <a:r>
            <a:rPr lang="de-DE" dirty="0"/>
            <a:t>Sklaverei mit Obstkorb</a:t>
          </a:r>
        </a:p>
      </dgm:t>
    </dgm:pt>
    <dgm:pt modelId="{7C4C4616-88C8-4601-BDF5-13999EAEEA5A}" type="parTrans" cxnId="{10BF14F5-5DFF-4CE4-8DC8-C50404CB72CB}">
      <dgm:prSet/>
      <dgm:spPr/>
      <dgm:t>
        <a:bodyPr/>
        <a:lstStyle/>
        <a:p>
          <a:endParaRPr lang="de-DE"/>
        </a:p>
      </dgm:t>
    </dgm:pt>
    <dgm:pt modelId="{740E9020-2705-4E83-8758-690E440FF005}" type="sibTrans" cxnId="{10BF14F5-5DFF-4CE4-8DC8-C50404CB72CB}">
      <dgm:prSet/>
      <dgm:spPr/>
      <dgm:t>
        <a:bodyPr/>
        <a:lstStyle/>
        <a:p>
          <a:endParaRPr lang="de-DE"/>
        </a:p>
      </dgm:t>
    </dgm:pt>
    <dgm:pt modelId="{BF7AA29C-C1DB-47C6-9F04-3244859D73A0}">
      <dgm:prSet phldrT="[Text]"/>
      <dgm:spPr/>
      <dgm:t>
        <a:bodyPr/>
        <a:lstStyle/>
        <a:p>
          <a:r>
            <a:rPr lang="de-DE" b="1" dirty="0" err="1">
              <a:solidFill>
                <a:schemeClr val="accent2"/>
              </a:solidFill>
            </a:rPr>
            <a:t>beyond</a:t>
          </a:r>
          <a:r>
            <a:rPr lang="de-DE" b="1" dirty="0">
              <a:solidFill>
                <a:schemeClr val="accent2"/>
              </a:solidFill>
            </a:rPr>
            <a:t> </a:t>
          </a:r>
          <a:r>
            <a:rPr lang="de-DE" b="1" dirty="0" err="1">
              <a:solidFill>
                <a:schemeClr val="accent2"/>
              </a:solidFill>
            </a:rPr>
            <a:t>work</a:t>
          </a:r>
          <a:endParaRPr lang="de-DE" b="1" dirty="0">
            <a:solidFill>
              <a:schemeClr val="accent2"/>
            </a:solidFill>
          </a:endParaRPr>
        </a:p>
      </dgm:t>
    </dgm:pt>
    <dgm:pt modelId="{0CEB4A41-3C32-45E6-998C-402947ADF2DC}" type="parTrans" cxnId="{316F436F-13B3-499F-B8AD-CA42899DC179}">
      <dgm:prSet/>
      <dgm:spPr/>
      <dgm:t>
        <a:bodyPr/>
        <a:lstStyle/>
        <a:p>
          <a:endParaRPr lang="de-DE"/>
        </a:p>
      </dgm:t>
    </dgm:pt>
    <dgm:pt modelId="{B06544AE-57DA-4D65-B2A8-D3A16B8F093A}" type="sibTrans" cxnId="{316F436F-13B3-499F-B8AD-CA42899DC179}">
      <dgm:prSet/>
      <dgm:spPr/>
      <dgm:t>
        <a:bodyPr/>
        <a:lstStyle/>
        <a:p>
          <a:endParaRPr lang="de-DE"/>
        </a:p>
      </dgm:t>
    </dgm:pt>
    <dgm:pt modelId="{3E5D192B-EAD7-4848-8972-D407913AAF4D}">
      <dgm:prSet phldrT="[Text]"/>
      <dgm:spPr/>
      <dgm:t>
        <a:bodyPr lIns="216000"/>
        <a:lstStyle/>
        <a:p>
          <a:r>
            <a:rPr lang="de-DE" dirty="0"/>
            <a:t>Utopie:</a:t>
          </a:r>
          <a:br>
            <a:rPr lang="de-DE" dirty="0"/>
          </a:br>
          <a:r>
            <a:rPr lang="de-DE" dirty="0"/>
            <a:t>New Work =</a:t>
          </a:r>
          <a:br>
            <a:rPr lang="de-DE" dirty="0"/>
          </a:br>
          <a:r>
            <a:rPr lang="de-DE" b="1" dirty="0">
              <a:solidFill>
                <a:schemeClr val="accent2"/>
              </a:solidFill>
            </a:rPr>
            <a:t>New World</a:t>
          </a:r>
        </a:p>
      </dgm:t>
    </dgm:pt>
    <dgm:pt modelId="{36496328-FB80-437D-85A4-A93C8F4ECA6B}" type="parTrans" cxnId="{98BAC366-0FA6-4D9D-83ED-6B82289E24CD}">
      <dgm:prSet/>
      <dgm:spPr/>
      <dgm:t>
        <a:bodyPr/>
        <a:lstStyle/>
        <a:p>
          <a:endParaRPr lang="de-DE"/>
        </a:p>
      </dgm:t>
    </dgm:pt>
    <dgm:pt modelId="{2E5CAD25-DC07-44DD-B6AB-BCBEB8C15955}" type="sibTrans" cxnId="{98BAC366-0FA6-4D9D-83ED-6B82289E24CD}">
      <dgm:prSet/>
      <dgm:spPr/>
      <dgm:t>
        <a:bodyPr/>
        <a:lstStyle/>
        <a:p>
          <a:endParaRPr lang="de-DE"/>
        </a:p>
      </dgm:t>
    </dgm:pt>
    <dgm:pt modelId="{CB09ADAA-8D0C-4312-BC25-3ABCC489EAB5}" type="pres">
      <dgm:prSet presAssocID="{9D6E2A5A-2259-42FD-89E9-D9ADF6AD4381}" presName="arrowDiagram" presStyleCnt="0">
        <dgm:presLayoutVars>
          <dgm:chMax val="5"/>
          <dgm:dir/>
          <dgm:resizeHandles val="exact"/>
        </dgm:presLayoutVars>
      </dgm:prSet>
      <dgm:spPr/>
    </dgm:pt>
    <dgm:pt modelId="{3530BB6B-F7DC-48F3-938C-2FFEC60ECA45}" type="pres">
      <dgm:prSet presAssocID="{9D6E2A5A-2259-42FD-89E9-D9ADF6AD4381}" presName="arrow" presStyleLbl="bgShp" presStyleIdx="0" presStyleCnt="1"/>
      <dgm:spPr/>
    </dgm:pt>
    <dgm:pt modelId="{7375489E-8697-48F0-867B-919D6B64CB6C}" type="pres">
      <dgm:prSet presAssocID="{9D6E2A5A-2259-42FD-89E9-D9ADF6AD4381}" presName="arrowDiagram4" presStyleCnt="0"/>
      <dgm:spPr/>
    </dgm:pt>
    <dgm:pt modelId="{62300FBF-2E86-4DBC-BC71-D5BCE65D17F3}" type="pres">
      <dgm:prSet presAssocID="{1D0F7351-A91F-4D5E-9196-292256DE46D7}" presName="bullet4a" presStyleLbl="node1" presStyleIdx="0" presStyleCnt="4"/>
      <dgm:spPr/>
    </dgm:pt>
    <dgm:pt modelId="{9F23E951-6120-41CE-9EE6-04C523B1FA4A}" type="pres">
      <dgm:prSet presAssocID="{1D0F7351-A91F-4D5E-9196-292256DE46D7}" presName="textBox4a" presStyleLbl="revTx" presStyleIdx="0" presStyleCnt="4">
        <dgm:presLayoutVars>
          <dgm:bulletEnabled val="1"/>
        </dgm:presLayoutVars>
      </dgm:prSet>
      <dgm:spPr/>
    </dgm:pt>
    <dgm:pt modelId="{6949E70F-F032-41AA-B74F-6B9FA8173032}" type="pres">
      <dgm:prSet presAssocID="{5EEAC25D-E737-4F75-9CE2-40334CBB25CC}" presName="bullet4b" presStyleLbl="node1" presStyleIdx="1" presStyleCnt="4"/>
      <dgm:spPr/>
    </dgm:pt>
    <dgm:pt modelId="{7375B76A-1E30-4BCD-9841-45209C74A91A}" type="pres">
      <dgm:prSet presAssocID="{5EEAC25D-E737-4F75-9CE2-40334CBB25CC}" presName="textBox4b" presStyleLbl="revTx" presStyleIdx="1" presStyleCnt="4" custScaleX="133885" custScaleY="36267" custLinFactNeighborX="21165" custLinFactNeighborY="-31971">
        <dgm:presLayoutVars>
          <dgm:bulletEnabled val="1"/>
        </dgm:presLayoutVars>
      </dgm:prSet>
      <dgm:spPr/>
    </dgm:pt>
    <dgm:pt modelId="{59B183B6-09A5-4F89-8856-09E19FA23176}" type="pres">
      <dgm:prSet presAssocID="{BF7AA29C-C1DB-47C6-9F04-3244859D73A0}" presName="bullet4c" presStyleLbl="node1" presStyleIdx="2" presStyleCnt="4"/>
      <dgm:spPr/>
    </dgm:pt>
    <dgm:pt modelId="{AF7052C7-B720-48CF-A293-67912C7C023A}" type="pres">
      <dgm:prSet presAssocID="{BF7AA29C-C1DB-47C6-9F04-3244859D73A0}" presName="textBox4c" presStyleLbl="revTx" presStyleIdx="2" presStyleCnt="4" custScaleY="29934" custLinFactNeighborY="-34405">
        <dgm:presLayoutVars>
          <dgm:bulletEnabled val="1"/>
        </dgm:presLayoutVars>
      </dgm:prSet>
      <dgm:spPr/>
    </dgm:pt>
    <dgm:pt modelId="{E36611AC-26BC-4B61-AAEF-D23C7C7559D5}" type="pres">
      <dgm:prSet presAssocID="{3E5D192B-EAD7-4848-8972-D407913AAF4D}" presName="bullet4d" presStyleLbl="node1" presStyleIdx="3" presStyleCnt="4"/>
      <dgm:spPr/>
    </dgm:pt>
    <dgm:pt modelId="{74CEE1CE-3FDA-472F-9309-4DEAAA94BCA3}" type="pres">
      <dgm:prSet presAssocID="{3E5D192B-EAD7-4848-8972-D407913AAF4D}" presName="textBox4d" presStyleLbl="revTx" presStyleIdx="3" presStyleCnt="4" custScaleX="130504" custScaleY="27608" custLinFactNeighborX="20328" custLinFactNeighborY="-36964">
        <dgm:presLayoutVars>
          <dgm:bulletEnabled val="1"/>
        </dgm:presLayoutVars>
      </dgm:prSet>
      <dgm:spPr/>
    </dgm:pt>
  </dgm:ptLst>
  <dgm:cxnLst>
    <dgm:cxn modelId="{C39F1910-3F53-42C2-B77D-17136866A3FB}" type="presOf" srcId="{1D0F7351-A91F-4D5E-9196-292256DE46D7}" destId="{9F23E951-6120-41CE-9EE6-04C523B1FA4A}" srcOrd="0" destOrd="0" presId="urn:microsoft.com/office/officeart/2005/8/layout/arrow2"/>
    <dgm:cxn modelId="{FFBE6824-F7B8-47BF-96BD-E17F11070FA5}" type="presOf" srcId="{BF7AA29C-C1DB-47C6-9F04-3244859D73A0}" destId="{AF7052C7-B720-48CF-A293-67912C7C023A}" srcOrd="0" destOrd="0" presId="urn:microsoft.com/office/officeart/2005/8/layout/arrow2"/>
    <dgm:cxn modelId="{1D1FE242-28FD-43D2-A0C8-C0314B24033C}" type="presOf" srcId="{3E5D192B-EAD7-4848-8972-D407913AAF4D}" destId="{74CEE1CE-3FDA-472F-9309-4DEAAA94BCA3}" srcOrd="0" destOrd="0" presId="urn:microsoft.com/office/officeart/2005/8/layout/arrow2"/>
    <dgm:cxn modelId="{98BAC366-0FA6-4D9D-83ED-6B82289E24CD}" srcId="{9D6E2A5A-2259-42FD-89E9-D9ADF6AD4381}" destId="{3E5D192B-EAD7-4848-8972-D407913AAF4D}" srcOrd="3" destOrd="0" parTransId="{36496328-FB80-437D-85A4-A93C8F4ECA6B}" sibTransId="{2E5CAD25-DC07-44DD-B6AB-BCBEB8C15955}"/>
    <dgm:cxn modelId="{316F436F-13B3-499F-B8AD-CA42899DC179}" srcId="{9D6E2A5A-2259-42FD-89E9-D9ADF6AD4381}" destId="{BF7AA29C-C1DB-47C6-9F04-3244859D73A0}" srcOrd="2" destOrd="0" parTransId="{0CEB4A41-3C32-45E6-998C-402947ADF2DC}" sibTransId="{B06544AE-57DA-4D65-B2A8-D3A16B8F093A}"/>
    <dgm:cxn modelId="{C99EFDB4-F5C3-4E16-AD65-66607E65DF73}" type="presOf" srcId="{9D6E2A5A-2259-42FD-89E9-D9ADF6AD4381}" destId="{CB09ADAA-8D0C-4312-BC25-3ABCC489EAB5}" srcOrd="0" destOrd="0" presId="urn:microsoft.com/office/officeart/2005/8/layout/arrow2"/>
    <dgm:cxn modelId="{1CAB84EB-40B6-4312-9E02-8DBBE16FC1F6}" type="presOf" srcId="{5EEAC25D-E737-4F75-9CE2-40334CBB25CC}" destId="{7375B76A-1E30-4BCD-9841-45209C74A91A}" srcOrd="0" destOrd="0" presId="urn:microsoft.com/office/officeart/2005/8/layout/arrow2"/>
    <dgm:cxn modelId="{993E71EC-8F83-4E00-8A54-0CB2B391334E}" srcId="{9D6E2A5A-2259-42FD-89E9-D9ADF6AD4381}" destId="{1D0F7351-A91F-4D5E-9196-292256DE46D7}" srcOrd="0" destOrd="0" parTransId="{55503574-6403-4136-A4F4-9DD1E9CCDBC8}" sibTransId="{8031F569-458B-4819-914A-A4988B9B000D}"/>
    <dgm:cxn modelId="{10BF14F5-5DFF-4CE4-8DC8-C50404CB72CB}" srcId="{9D6E2A5A-2259-42FD-89E9-D9ADF6AD4381}" destId="{5EEAC25D-E737-4F75-9CE2-40334CBB25CC}" srcOrd="1" destOrd="0" parTransId="{7C4C4616-88C8-4601-BDF5-13999EAEEA5A}" sibTransId="{740E9020-2705-4E83-8758-690E440FF005}"/>
    <dgm:cxn modelId="{D8AD53A4-F1D3-4835-BC36-7483ED377F0F}" type="presParOf" srcId="{CB09ADAA-8D0C-4312-BC25-3ABCC489EAB5}" destId="{3530BB6B-F7DC-48F3-938C-2FFEC60ECA45}" srcOrd="0" destOrd="0" presId="urn:microsoft.com/office/officeart/2005/8/layout/arrow2"/>
    <dgm:cxn modelId="{A1322AD3-94C5-4B0D-8FBC-529976E26143}" type="presParOf" srcId="{CB09ADAA-8D0C-4312-BC25-3ABCC489EAB5}" destId="{7375489E-8697-48F0-867B-919D6B64CB6C}" srcOrd="1" destOrd="0" presId="urn:microsoft.com/office/officeart/2005/8/layout/arrow2"/>
    <dgm:cxn modelId="{407FC730-D5D4-4BAF-8BD8-A65F27D524CF}" type="presParOf" srcId="{7375489E-8697-48F0-867B-919D6B64CB6C}" destId="{62300FBF-2E86-4DBC-BC71-D5BCE65D17F3}" srcOrd="0" destOrd="0" presId="urn:microsoft.com/office/officeart/2005/8/layout/arrow2"/>
    <dgm:cxn modelId="{89B26590-9635-439A-814C-E4336056D627}" type="presParOf" srcId="{7375489E-8697-48F0-867B-919D6B64CB6C}" destId="{9F23E951-6120-41CE-9EE6-04C523B1FA4A}" srcOrd="1" destOrd="0" presId="urn:microsoft.com/office/officeart/2005/8/layout/arrow2"/>
    <dgm:cxn modelId="{F81B5875-D0DB-4066-B21A-DEF66106CDC9}" type="presParOf" srcId="{7375489E-8697-48F0-867B-919D6B64CB6C}" destId="{6949E70F-F032-41AA-B74F-6B9FA8173032}" srcOrd="2" destOrd="0" presId="urn:microsoft.com/office/officeart/2005/8/layout/arrow2"/>
    <dgm:cxn modelId="{01DDCABE-2DE9-47E6-ABFC-9CB543D8AB45}" type="presParOf" srcId="{7375489E-8697-48F0-867B-919D6B64CB6C}" destId="{7375B76A-1E30-4BCD-9841-45209C74A91A}" srcOrd="3" destOrd="0" presId="urn:microsoft.com/office/officeart/2005/8/layout/arrow2"/>
    <dgm:cxn modelId="{1A16C359-D2B2-4FFB-88CA-69DC0B759013}" type="presParOf" srcId="{7375489E-8697-48F0-867B-919D6B64CB6C}" destId="{59B183B6-09A5-4F89-8856-09E19FA23176}" srcOrd="4" destOrd="0" presId="urn:microsoft.com/office/officeart/2005/8/layout/arrow2"/>
    <dgm:cxn modelId="{D22455A2-CC5A-4F7D-82CE-1BD8BBA04BF4}" type="presParOf" srcId="{7375489E-8697-48F0-867B-919D6B64CB6C}" destId="{AF7052C7-B720-48CF-A293-67912C7C023A}" srcOrd="5" destOrd="0" presId="urn:microsoft.com/office/officeart/2005/8/layout/arrow2"/>
    <dgm:cxn modelId="{6BFBF4C1-335D-41D7-9786-F9062FA55514}" type="presParOf" srcId="{7375489E-8697-48F0-867B-919D6B64CB6C}" destId="{E36611AC-26BC-4B61-AAEF-D23C7C7559D5}" srcOrd="6" destOrd="0" presId="urn:microsoft.com/office/officeart/2005/8/layout/arrow2"/>
    <dgm:cxn modelId="{E3DDA52D-3EF1-4833-8625-4147F234A2CC}" type="presParOf" srcId="{7375489E-8697-48F0-867B-919D6B64CB6C}" destId="{74CEE1CE-3FDA-472F-9309-4DEAAA94BCA3}"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0BB6B-F7DC-48F3-938C-2FFEC60ECA45}">
      <dsp:nvSpPr>
        <dsp:cNvPr id="0" name=""/>
        <dsp:cNvSpPr/>
      </dsp:nvSpPr>
      <dsp:spPr>
        <a:xfrm>
          <a:off x="1259839" y="0"/>
          <a:ext cx="8351520" cy="521970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300FBF-2E86-4DBC-BC71-D5BCE65D17F3}">
      <dsp:nvSpPr>
        <dsp:cNvPr id="0" name=""/>
        <dsp:cNvSpPr/>
      </dsp:nvSpPr>
      <dsp:spPr>
        <a:xfrm>
          <a:off x="2082464" y="3881368"/>
          <a:ext cx="192084" cy="1920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23E951-6120-41CE-9EE6-04C523B1FA4A}">
      <dsp:nvSpPr>
        <dsp:cNvPr id="0" name=""/>
        <dsp:cNvSpPr/>
      </dsp:nvSpPr>
      <dsp:spPr>
        <a:xfrm>
          <a:off x="2178507" y="3977411"/>
          <a:ext cx="1428109" cy="1242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2" tIns="0" rIns="0" bIns="0" numCol="1" spcCol="1270" anchor="t" anchorCtr="0">
          <a:noAutofit/>
        </a:bodyPr>
        <a:lstStyle/>
        <a:p>
          <a:pPr marL="0" lvl="0" indent="0" algn="l" defTabSz="977900">
            <a:lnSpc>
              <a:spcPct val="90000"/>
            </a:lnSpc>
            <a:spcBef>
              <a:spcPct val="0"/>
            </a:spcBef>
            <a:spcAft>
              <a:spcPct val="35000"/>
            </a:spcAft>
            <a:buNone/>
          </a:pPr>
          <a:r>
            <a:rPr lang="de-DE" sz="2200" kern="1200" dirty="0"/>
            <a:t>Sklaverei</a:t>
          </a:r>
        </a:p>
      </dsp:txBody>
      <dsp:txXfrm>
        <a:off x="2178507" y="3977411"/>
        <a:ext cx="1428109" cy="1242288"/>
      </dsp:txXfrm>
    </dsp:sp>
    <dsp:sp modelId="{6949E70F-F032-41AA-B74F-6B9FA8173032}">
      <dsp:nvSpPr>
        <dsp:cNvPr id="0" name=""/>
        <dsp:cNvSpPr/>
      </dsp:nvSpPr>
      <dsp:spPr>
        <a:xfrm>
          <a:off x="3439586" y="2667266"/>
          <a:ext cx="334060" cy="3340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75B76A-1E30-4BCD-9841-45209C74A91A}">
      <dsp:nvSpPr>
        <dsp:cNvPr id="0" name=""/>
        <dsp:cNvSpPr/>
      </dsp:nvSpPr>
      <dsp:spPr>
        <a:xfrm>
          <a:off x="3680672" y="2831804"/>
          <a:ext cx="2348100" cy="86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0" rIns="0" bIns="0" numCol="1" spcCol="1270" anchor="t" anchorCtr="0">
          <a:noAutofit/>
        </a:bodyPr>
        <a:lstStyle/>
        <a:p>
          <a:pPr marL="0" lvl="0" indent="0" algn="l" defTabSz="977900">
            <a:lnSpc>
              <a:spcPct val="90000"/>
            </a:lnSpc>
            <a:spcBef>
              <a:spcPct val="0"/>
            </a:spcBef>
            <a:spcAft>
              <a:spcPct val="35000"/>
            </a:spcAft>
            <a:buNone/>
          </a:pPr>
          <a:r>
            <a:rPr lang="de-DE" sz="2200" kern="1200" dirty="0"/>
            <a:t>Sklaverei mit Obstkorb</a:t>
          </a:r>
        </a:p>
      </dsp:txBody>
      <dsp:txXfrm>
        <a:off x="3680672" y="2831804"/>
        <a:ext cx="2348100" cy="865114"/>
      </dsp:txXfrm>
    </dsp:sp>
    <dsp:sp modelId="{59B183B6-09A5-4F89-8856-09E19FA23176}">
      <dsp:nvSpPr>
        <dsp:cNvPr id="0" name=""/>
        <dsp:cNvSpPr/>
      </dsp:nvSpPr>
      <dsp:spPr>
        <a:xfrm>
          <a:off x="5172527" y="1772610"/>
          <a:ext cx="442630" cy="4426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7052C7-B720-48CF-A293-67912C7C023A}">
      <dsp:nvSpPr>
        <dsp:cNvPr id="0" name=""/>
        <dsp:cNvSpPr/>
      </dsp:nvSpPr>
      <dsp:spPr>
        <a:xfrm>
          <a:off x="5393842" y="2014183"/>
          <a:ext cx="1753819" cy="965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541" tIns="0" rIns="0" bIns="0" numCol="1" spcCol="1270" anchor="t" anchorCtr="0">
          <a:noAutofit/>
        </a:bodyPr>
        <a:lstStyle/>
        <a:p>
          <a:pPr marL="0" lvl="0" indent="0" algn="l" defTabSz="977900">
            <a:lnSpc>
              <a:spcPct val="90000"/>
            </a:lnSpc>
            <a:spcBef>
              <a:spcPct val="0"/>
            </a:spcBef>
            <a:spcAft>
              <a:spcPct val="35000"/>
            </a:spcAft>
            <a:buNone/>
          </a:pPr>
          <a:r>
            <a:rPr lang="de-DE" sz="2200" b="1" kern="1200" dirty="0" err="1">
              <a:solidFill>
                <a:schemeClr val="accent2"/>
              </a:solidFill>
            </a:rPr>
            <a:t>beyond</a:t>
          </a:r>
          <a:r>
            <a:rPr lang="de-DE" sz="2200" b="1" kern="1200" dirty="0">
              <a:solidFill>
                <a:schemeClr val="accent2"/>
              </a:solidFill>
            </a:rPr>
            <a:t> </a:t>
          </a:r>
          <a:r>
            <a:rPr lang="de-DE" sz="2200" b="1" kern="1200" dirty="0" err="1">
              <a:solidFill>
                <a:schemeClr val="accent2"/>
              </a:solidFill>
            </a:rPr>
            <a:t>work</a:t>
          </a:r>
          <a:endParaRPr lang="de-DE" sz="2200" b="1" kern="1200" dirty="0">
            <a:solidFill>
              <a:schemeClr val="accent2"/>
            </a:solidFill>
          </a:endParaRPr>
        </a:p>
      </dsp:txBody>
      <dsp:txXfrm>
        <a:off x="5393842" y="2014183"/>
        <a:ext cx="1753819" cy="965603"/>
      </dsp:txXfrm>
    </dsp:sp>
    <dsp:sp modelId="{E36611AC-26BC-4B61-AAEF-D23C7C7559D5}">
      <dsp:nvSpPr>
        <dsp:cNvPr id="0" name=""/>
        <dsp:cNvSpPr/>
      </dsp:nvSpPr>
      <dsp:spPr>
        <a:xfrm>
          <a:off x="7059970" y="1180696"/>
          <a:ext cx="592957" cy="5929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EE1CE-3FDA-472F-9309-4DEAAA94BCA3}">
      <dsp:nvSpPr>
        <dsp:cNvPr id="0" name=""/>
        <dsp:cNvSpPr/>
      </dsp:nvSpPr>
      <dsp:spPr>
        <a:xfrm>
          <a:off x="7445473" y="1448432"/>
          <a:ext cx="2288804" cy="1033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000" tIns="0" rIns="0" bIns="0" numCol="1" spcCol="1270" anchor="t" anchorCtr="0">
          <a:noAutofit/>
        </a:bodyPr>
        <a:lstStyle/>
        <a:p>
          <a:pPr marL="0" lvl="0" indent="0" algn="l" defTabSz="977900">
            <a:lnSpc>
              <a:spcPct val="90000"/>
            </a:lnSpc>
            <a:spcBef>
              <a:spcPct val="0"/>
            </a:spcBef>
            <a:spcAft>
              <a:spcPct val="35000"/>
            </a:spcAft>
            <a:buNone/>
          </a:pPr>
          <a:r>
            <a:rPr lang="de-DE" sz="2200" kern="1200" dirty="0"/>
            <a:t>Utopie:</a:t>
          </a:r>
          <a:br>
            <a:rPr lang="de-DE" sz="2200" kern="1200" dirty="0"/>
          </a:br>
          <a:r>
            <a:rPr lang="de-DE" sz="2200" kern="1200" dirty="0"/>
            <a:t>New Work =</a:t>
          </a:r>
          <a:br>
            <a:rPr lang="de-DE" sz="2200" kern="1200" dirty="0"/>
          </a:br>
          <a:r>
            <a:rPr lang="de-DE" sz="2200" b="1" kern="1200" dirty="0">
              <a:solidFill>
                <a:schemeClr val="accent2"/>
              </a:solidFill>
            </a:rPr>
            <a:t>New World</a:t>
          </a:r>
        </a:p>
      </dsp:txBody>
      <dsp:txXfrm>
        <a:off x="7445473" y="1448432"/>
        <a:ext cx="2288804" cy="1033236"/>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7" y="4"/>
            <a:ext cx="2971800" cy="49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32" tIns="45917" rIns="91832" bIns="45917" numCol="1" anchor="t" anchorCtr="0" compatLnSpc="1">
            <a:prstTxWarp prst="textNoShape">
              <a:avLst/>
            </a:prstTxWarp>
          </a:bodyPr>
          <a:lstStyle>
            <a:lvl1pPr>
              <a:spcBef>
                <a:spcPct val="0"/>
              </a:spcBef>
              <a:defRPr sz="1200">
                <a:latin typeface="Arial" charset="0"/>
              </a:defRPr>
            </a:lvl1pPr>
          </a:lstStyle>
          <a:p>
            <a:endParaRPr lang="de-DE"/>
          </a:p>
        </p:txBody>
      </p:sp>
      <p:sp>
        <p:nvSpPr>
          <p:cNvPr id="110595" name="Rectangle 3"/>
          <p:cNvSpPr>
            <a:spLocks noGrp="1" noChangeArrowheads="1"/>
          </p:cNvSpPr>
          <p:nvPr>
            <p:ph type="dt" sz="quarter" idx="1"/>
          </p:nvPr>
        </p:nvSpPr>
        <p:spPr bwMode="auto">
          <a:xfrm>
            <a:off x="3884624" y="4"/>
            <a:ext cx="2971800" cy="49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32" tIns="45917" rIns="91832" bIns="45917" numCol="1" anchor="t" anchorCtr="0" compatLnSpc="1">
            <a:prstTxWarp prst="textNoShape">
              <a:avLst/>
            </a:prstTxWarp>
          </a:bodyPr>
          <a:lstStyle>
            <a:lvl1pPr algn="r">
              <a:spcBef>
                <a:spcPct val="0"/>
              </a:spcBef>
              <a:defRPr sz="1200">
                <a:latin typeface="Arial" charset="0"/>
              </a:defRPr>
            </a:lvl1pPr>
          </a:lstStyle>
          <a:p>
            <a:endParaRPr lang="de-DE"/>
          </a:p>
        </p:txBody>
      </p:sp>
      <p:sp>
        <p:nvSpPr>
          <p:cNvPr id="110596" name="Rectangle 4"/>
          <p:cNvSpPr>
            <a:spLocks noGrp="1" noChangeArrowheads="1"/>
          </p:cNvSpPr>
          <p:nvPr>
            <p:ph type="ftr" sz="quarter" idx="2"/>
          </p:nvPr>
        </p:nvSpPr>
        <p:spPr bwMode="auto">
          <a:xfrm>
            <a:off x="7" y="9446682"/>
            <a:ext cx="2971800" cy="49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32" tIns="45917" rIns="91832" bIns="45917" numCol="1" anchor="b" anchorCtr="0" compatLnSpc="1">
            <a:prstTxWarp prst="textNoShape">
              <a:avLst/>
            </a:prstTxWarp>
          </a:bodyPr>
          <a:lstStyle>
            <a:lvl1pPr>
              <a:spcBef>
                <a:spcPct val="0"/>
              </a:spcBef>
              <a:defRPr sz="1200">
                <a:latin typeface="Arial" charset="0"/>
              </a:defRPr>
            </a:lvl1pPr>
          </a:lstStyle>
          <a:p>
            <a:endParaRPr lang="de-DE"/>
          </a:p>
        </p:txBody>
      </p:sp>
      <p:sp>
        <p:nvSpPr>
          <p:cNvPr id="110597" name="Rectangle 5"/>
          <p:cNvSpPr>
            <a:spLocks noGrp="1" noChangeArrowheads="1"/>
          </p:cNvSpPr>
          <p:nvPr>
            <p:ph type="sldNum" sz="quarter" idx="3"/>
          </p:nvPr>
        </p:nvSpPr>
        <p:spPr bwMode="auto">
          <a:xfrm>
            <a:off x="3884624" y="9446682"/>
            <a:ext cx="2971800" cy="49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32" tIns="45917" rIns="91832" bIns="45917" numCol="1" anchor="b" anchorCtr="0" compatLnSpc="1">
            <a:prstTxWarp prst="textNoShape">
              <a:avLst/>
            </a:prstTxWarp>
          </a:bodyPr>
          <a:lstStyle>
            <a:lvl1pPr algn="r">
              <a:spcBef>
                <a:spcPct val="0"/>
              </a:spcBef>
              <a:defRPr sz="1200">
                <a:latin typeface="Arial" charset="0"/>
              </a:defRPr>
            </a:lvl1pPr>
          </a:lstStyle>
          <a:p>
            <a:fld id="{0F64D9C5-36F6-47DF-92F3-384CFD2147AA}" type="slidenum">
              <a:rPr lang="de-DE"/>
              <a:pPr/>
              <a:t>‹Nr.›</a:t>
            </a:fld>
            <a:endParaRPr lang="de-DE"/>
          </a:p>
        </p:txBody>
      </p:sp>
    </p:spTree>
    <p:extLst>
      <p:ext uri="{BB962C8B-B14F-4D97-AF65-F5344CB8AC3E}">
        <p14:creationId xmlns:p14="http://schemas.microsoft.com/office/powerpoint/2010/main" val="1883876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626" name="TxtPlaceHolderPageNumber"/>
          <p:cNvSpPr>
            <a:spLocks noChangeArrowheads="1"/>
          </p:cNvSpPr>
          <p:nvPr/>
        </p:nvSpPr>
        <p:spPr bwMode="auto">
          <a:xfrm>
            <a:off x="6246950" y="9666515"/>
            <a:ext cx="363195" cy="18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lstStyle/>
          <a:p>
            <a:pPr algn="r" eaLnBrk="0" hangingPunct="0">
              <a:spcBef>
                <a:spcPct val="0"/>
              </a:spcBef>
            </a:pPr>
            <a:fld id="{AFBCD607-4B44-46F8-BADD-AB40B242DCB1}" type="slidenum">
              <a:rPr lang="en-US" sz="600" noProof="0" smtClean="0">
                <a:solidFill>
                  <a:srgbClr val="565C5E"/>
                </a:solidFill>
              </a:rPr>
              <a:t>‹Nr.›</a:t>
            </a:fld>
            <a:endParaRPr lang="en-US" sz="600" noProof="0" dirty="0">
              <a:solidFill>
                <a:srgbClr val="565C5E"/>
              </a:solidFill>
            </a:endParaRPr>
          </a:p>
        </p:txBody>
      </p:sp>
      <p:sp>
        <p:nvSpPr>
          <p:cNvPr id="111629" name="TxtPlaceholderCopyrightDateVersion"/>
          <p:cNvSpPr txBox="1">
            <a:spLocks noChangeArrowheads="1"/>
          </p:cNvSpPr>
          <p:nvPr/>
        </p:nvSpPr>
        <p:spPr bwMode="auto">
          <a:xfrm>
            <a:off x="243340" y="9666515"/>
            <a:ext cx="5992714" cy="1803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Autofit/>
          </a:bodyPr>
          <a:lstStyle>
            <a:lvl1pPr>
              <a:spcBef>
                <a:spcPct val="0"/>
              </a:spcBef>
              <a:defRPr>
                <a:solidFill>
                  <a:schemeClr val="tx1"/>
                </a:solidFill>
                <a:latin typeface="Arial" charset="0"/>
              </a:defRPr>
            </a:lvl1pPr>
            <a:lvl2pPr marL="254000" indent="-254000">
              <a:spcBef>
                <a:spcPct val="0"/>
              </a:spcBef>
              <a:defRPr>
                <a:solidFill>
                  <a:schemeClr val="tx1"/>
                </a:solidFill>
                <a:latin typeface="Arial" charset="0"/>
              </a:defRPr>
            </a:lvl2pPr>
            <a:lvl3pPr marL="508000" indent="-254000">
              <a:spcBef>
                <a:spcPct val="0"/>
              </a:spcBef>
              <a:defRPr>
                <a:solidFill>
                  <a:schemeClr val="tx1"/>
                </a:solidFill>
                <a:latin typeface="Arial" charset="0"/>
              </a:defRPr>
            </a:lvl3pPr>
            <a:lvl4pPr marL="762000" indent="-254000">
              <a:spcBef>
                <a:spcPct val="0"/>
              </a:spcBef>
              <a:defRPr>
                <a:solidFill>
                  <a:schemeClr val="tx1"/>
                </a:solidFill>
                <a:latin typeface="Arial" charset="0"/>
              </a:defRPr>
            </a:lvl4pPr>
            <a:lvl5pPr marL="1016000" indent="-254000">
              <a:spcBef>
                <a:spcPct val="0"/>
              </a:spcBef>
              <a:defRPr>
                <a:solidFill>
                  <a:schemeClr val="tx1"/>
                </a:solidFill>
                <a:latin typeface="Arial" charset="0"/>
              </a:defRPr>
            </a:lvl5pPr>
            <a:lvl6pPr marL="1473200" indent="-254000" fontAlgn="base">
              <a:spcBef>
                <a:spcPct val="0"/>
              </a:spcBef>
              <a:spcAft>
                <a:spcPct val="0"/>
              </a:spcAft>
              <a:defRPr>
                <a:solidFill>
                  <a:schemeClr val="tx1"/>
                </a:solidFill>
                <a:latin typeface="Arial" charset="0"/>
              </a:defRPr>
            </a:lvl6pPr>
            <a:lvl7pPr marL="1930400" indent="-254000" fontAlgn="base">
              <a:spcBef>
                <a:spcPct val="0"/>
              </a:spcBef>
              <a:spcAft>
                <a:spcPct val="0"/>
              </a:spcAft>
              <a:defRPr>
                <a:solidFill>
                  <a:schemeClr val="tx1"/>
                </a:solidFill>
                <a:latin typeface="Arial" charset="0"/>
              </a:defRPr>
            </a:lvl7pPr>
            <a:lvl8pPr marL="2387600" indent="-254000" fontAlgn="base">
              <a:spcBef>
                <a:spcPct val="0"/>
              </a:spcBef>
              <a:spcAft>
                <a:spcPct val="0"/>
              </a:spcAft>
              <a:defRPr>
                <a:solidFill>
                  <a:schemeClr val="tx1"/>
                </a:solidFill>
                <a:latin typeface="Arial" charset="0"/>
              </a:defRPr>
            </a:lvl8pPr>
            <a:lvl9pPr marL="2844800" indent="-254000" fontAlgn="base">
              <a:spcBef>
                <a:spcPct val="0"/>
              </a:spcBef>
              <a:spcAft>
                <a:spcPct val="0"/>
              </a:spcAft>
              <a:defRPr>
                <a:solidFill>
                  <a:schemeClr val="tx1"/>
                </a:solidFill>
                <a:latin typeface="Arial" charset="0"/>
              </a:defRPr>
            </a:lvl9pPr>
          </a:lstStyle>
          <a:p>
            <a:pPr>
              <a:spcBef>
                <a:spcPct val="20000"/>
              </a:spcBef>
            </a:pPr>
            <a:r>
              <a:rPr lang="en-US" sz="500" noProof="0">
                <a:solidFill>
                  <a:srgbClr val="565C5E"/>
                </a:solidFill>
                <a:latin typeface="Verdana" pitchFamily="34" charset="0"/>
              </a:rPr>
              <a:t>© 2024. OrgIQ.org. This work is openly licensed via CC 4.0 BY SA |  V1.0 | 2025-10-17</a:t>
            </a:r>
            <a:endParaRPr lang="en-US" sz="500" noProof="0" dirty="0">
              <a:solidFill>
                <a:srgbClr val="565C5E"/>
              </a:solidFill>
              <a:latin typeface="Verdana" pitchFamily="34" charset="0"/>
            </a:endParaRPr>
          </a:p>
        </p:txBody>
      </p:sp>
      <p:sp>
        <p:nvSpPr>
          <p:cNvPr id="3" name="SlidePlaceholder"/>
          <p:cNvSpPr>
            <a:spLocks noGrp="1" noRot="1" noChangeAspect="1"/>
          </p:cNvSpPr>
          <p:nvPr>
            <p:ph type="sldImg" idx="2"/>
          </p:nvPr>
        </p:nvSpPr>
        <p:spPr>
          <a:xfrm>
            <a:off x="238125" y="179388"/>
            <a:ext cx="6388100" cy="3592512"/>
          </a:xfrm>
          <a:prstGeom prst="rect">
            <a:avLst/>
          </a:prstGeom>
          <a:noFill/>
          <a:ln w="6350">
            <a:solidFill>
              <a:prstClr val="black"/>
            </a:solidFill>
          </a:ln>
        </p:spPr>
        <p:txBody>
          <a:bodyPr vert="horz" lIns="91840" tIns="45920" rIns="91840" bIns="45920" rtlCol="0" anchor="ctr"/>
          <a:lstStyle/>
          <a:p>
            <a:endParaRPr lang="en-US" noProof="0" dirty="0"/>
          </a:p>
        </p:txBody>
      </p:sp>
      <p:sp>
        <p:nvSpPr>
          <p:cNvPr id="2" name="TxtPlaceholderNotes"/>
          <p:cNvSpPr>
            <a:spLocks noGrp="1"/>
          </p:cNvSpPr>
          <p:nvPr>
            <p:ph type="body" sz="quarter" idx="3"/>
          </p:nvPr>
        </p:nvSpPr>
        <p:spPr>
          <a:xfrm>
            <a:off x="217916" y="3967599"/>
            <a:ext cx="6428547" cy="5626778"/>
          </a:xfrm>
          <a:prstGeom prst="rect">
            <a:avLst/>
          </a:prstGeom>
        </p:spPr>
        <p:txBody>
          <a:bodyPr vert="horz" lIns="0" tIns="45923" rIns="0" bIns="45923" rtlCol="0"/>
          <a:lstStyle/>
          <a:p>
            <a:pPr lvl="0"/>
            <a:r>
              <a:rPr lang="en-US" noProof="0" dirty="0"/>
              <a:t>Click to add text</a:t>
            </a:r>
          </a:p>
          <a:p>
            <a:pPr lvl="1"/>
            <a:r>
              <a:rPr lang="en-US" noProof="0" dirty="0"/>
              <a:t>level 1, space before 6Pt</a:t>
            </a:r>
          </a:p>
          <a:p>
            <a:pPr lvl="2"/>
            <a:r>
              <a:rPr lang="en-US" noProof="0" dirty="0"/>
              <a:t>level 2, space before 4Pt</a:t>
            </a:r>
          </a:p>
          <a:p>
            <a:pPr lvl="3"/>
            <a:r>
              <a:rPr lang="en-US" noProof="0" dirty="0"/>
              <a:t>level 3, space before 3Pt</a:t>
            </a:r>
          </a:p>
          <a:p>
            <a:pPr lvl="4"/>
            <a:r>
              <a:rPr lang="en-US" noProof="0" dirty="0"/>
              <a:t>level 4, space before 3Pt</a:t>
            </a:r>
          </a:p>
          <a:p>
            <a:pPr lvl="5"/>
            <a:r>
              <a:rPr lang="en-US" noProof="0" dirty="0"/>
              <a:t>level 5, space before 3Pt</a:t>
            </a:r>
          </a:p>
          <a:p>
            <a:pPr lvl="6"/>
            <a:r>
              <a:rPr lang="en-US" noProof="0" dirty="0"/>
              <a:t>level 6, space before 3Pt</a:t>
            </a:r>
          </a:p>
          <a:p>
            <a:pPr lvl="7"/>
            <a:r>
              <a:rPr lang="en-US" noProof="0" dirty="0"/>
              <a:t>level 7, space before 3Pt</a:t>
            </a:r>
          </a:p>
          <a:p>
            <a:pPr lvl="8"/>
            <a:r>
              <a:rPr lang="en-US" noProof="0" dirty="0"/>
              <a:t>level 8, space before 3Pt</a:t>
            </a:r>
          </a:p>
        </p:txBody>
      </p:sp>
    </p:spTree>
    <p:extLst>
      <p:ext uri="{BB962C8B-B14F-4D97-AF65-F5344CB8AC3E}">
        <p14:creationId xmlns:p14="http://schemas.microsoft.com/office/powerpoint/2010/main" val="461225483"/>
      </p:ext>
    </p:extLst>
  </p:cSld>
  <p:clrMap bg1="lt1" tx1="dk1" bg2="lt2" tx2="dk2" accent1="accent1" accent2="accent2" accent3="accent3" accent4="accent4" accent5="accent5" accent6="accent6" hlink="hlink" folHlink="folHlink"/>
  <p:notesStyle>
    <a:lvl1pPr marL="0" marR="0" indent="0" algn="just" defTabSz="914400" rtl="0" eaLnBrk="1" fontAlgn="base" latinLnBrk="0" hangingPunct="1">
      <a:lnSpc>
        <a:spcPct val="100000"/>
      </a:lnSpc>
      <a:spcBef>
        <a:spcPts val="600"/>
      </a:spcBef>
      <a:spcAft>
        <a:spcPct val="0"/>
      </a:spcAft>
      <a:buClrTx/>
      <a:buSzTx/>
      <a:buFontTx/>
      <a:buNone/>
      <a:tabLst/>
      <a:defRPr sz="1000" kern="1200">
        <a:solidFill>
          <a:schemeClr val="tx1"/>
        </a:solidFill>
        <a:latin typeface="Arial" panose="020B0604020202020204" pitchFamily="34" charset="0"/>
        <a:ea typeface="+mn-ea"/>
        <a:cs typeface="+mn-cs"/>
      </a:defRPr>
    </a:lvl1pPr>
    <a:lvl2pPr marL="144000" marR="0" indent="-144000" algn="l" defTabSz="914400" rtl="0" eaLnBrk="1" fontAlgn="base" latinLnBrk="0" hangingPunct="1">
      <a:lnSpc>
        <a:spcPct val="100000"/>
      </a:lnSpc>
      <a:spcBef>
        <a:spcPts val="600"/>
      </a:spcBef>
      <a:spcAft>
        <a:spcPct val="0"/>
      </a:spcAft>
      <a:buClr>
        <a:srgbClr val="B70032"/>
      </a:buClr>
      <a:buSzPct val="75000"/>
      <a:buFont typeface="Wingdings 3" panose="05040102010807070707" pitchFamily="18" charset="2"/>
      <a:buChar char="u"/>
      <a:tabLst/>
      <a:defRPr sz="1000" kern="1200">
        <a:solidFill>
          <a:schemeClr val="tx1"/>
        </a:solidFill>
        <a:latin typeface="Arial" panose="020B0604020202020204" pitchFamily="34" charset="0"/>
        <a:ea typeface="+mn-ea"/>
        <a:cs typeface="+mn-cs"/>
      </a:defRPr>
    </a:lvl2pPr>
    <a:lvl3pPr marL="288000" marR="0" indent="-144000" algn="l" defTabSz="914400" rtl="0" eaLnBrk="1" fontAlgn="base" latinLnBrk="0" hangingPunct="1">
      <a:lnSpc>
        <a:spcPct val="100000"/>
      </a:lnSpc>
      <a:spcBef>
        <a:spcPts val="400"/>
      </a:spcBef>
      <a:spcAft>
        <a:spcPct val="0"/>
      </a:spcAft>
      <a:buClr>
        <a:srgbClr val="B70032"/>
      </a:buClr>
      <a:buSzPct val="75000"/>
      <a:buFont typeface="Wingdings 3" panose="05040102010807070707" pitchFamily="18" charset="2"/>
      <a:buChar char="u"/>
      <a:tabLst/>
      <a:defRPr sz="1000" kern="1200">
        <a:solidFill>
          <a:schemeClr val="tx1"/>
        </a:solidFill>
        <a:latin typeface="Arial" panose="020B0604020202020204" pitchFamily="34" charset="0"/>
        <a:ea typeface="+mn-ea"/>
        <a:cs typeface="+mn-cs"/>
      </a:defRPr>
    </a:lvl3pPr>
    <a:lvl4pPr marL="432000" marR="0" indent="-144000" algn="l" defTabSz="914400" rtl="0" eaLnBrk="1" fontAlgn="base" latinLnBrk="0" hangingPunct="1">
      <a:lnSpc>
        <a:spcPct val="100000"/>
      </a:lnSpc>
      <a:spcBef>
        <a:spcPts val="300"/>
      </a:spcBef>
      <a:spcAft>
        <a:spcPct val="0"/>
      </a:spcAft>
      <a:buClr>
        <a:srgbClr val="B70032"/>
      </a:buClr>
      <a:buSzPct val="75000"/>
      <a:buFont typeface="Verdana" pitchFamily="34" charset="0"/>
      <a:buChar char="&gt;"/>
      <a:tabLst/>
      <a:defRPr sz="1000" kern="1200" baseline="0">
        <a:solidFill>
          <a:schemeClr val="tx1"/>
        </a:solidFill>
        <a:latin typeface="Arial" panose="020B0604020202020204" pitchFamily="34" charset="0"/>
        <a:ea typeface="+mn-ea"/>
        <a:cs typeface="+mn-cs"/>
      </a:defRPr>
    </a:lvl4pPr>
    <a:lvl5pPr marL="576000" marR="0" indent="-144000" algn="l" defTabSz="914400" rtl="0" eaLnBrk="1" fontAlgn="base" latinLnBrk="0" hangingPunct="1">
      <a:lnSpc>
        <a:spcPct val="100000"/>
      </a:lnSpc>
      <a:spcBef>
        <a:spcPts val="300"/>
      </a:spcBef>
      <a:spcAft>
        <a:spcPct val="0"/>
      </a:spcAft>
      <a:buClr>
        <a:srgbClr val="B70032"/>
      </a:buClr>
      <a:buSzPct val="75000"/>
      <a:buFont typeface="Verdana" pitchFamily="34" charset="0"/>
      <a:buChar char="&gt;"/>
      <a:tabLst/>
      <a:defRPr sz="1000" kern="1200">
        <a:solidFill>
          <a:schemeClr val="tx1"/>
        </a:solidFill>
        <a:latin typeface="Arial" panose="020B0604020202020204" pitchFamily="34" charset="0"/>
        <a:ea typeface="+mn-ea"/>
        <a:cs typeface="+mn-cs"/>
      </a:defRPr>
    </a:lvl5pPr>
    <a:lvl6pPr marL="720000" marR="0" indent="-144000" algn="l" defTabSz="1072866" rtl="0" eaLnBrk="1" fontAlgn="auto" latinLnBrk="0" hangingPunct="1">
      <a:lnSpc>
        <a:spcPct val="100000"/>
      </a:lnSpc>
      <a:spcBef>
        <a:spcPts val="300"/>
      </a:spcBef>
      <a:spcAft>
        <a:spcPts val="0"/>
      </a:spcAft>
      <a:buClr>
        <a:srgbClr val="B70032"/>
      </a:buClr>
      <a:buSzPct val="75000"/>
      <a:buFont typeface="Verdana" panose="020B0604030504040204" pitchFamily="34" charset="0"/>
      <a:buChar char="&gt;"/>
      <a:tabLst/>
      <a:defRPr sz="1000" kern="1200" baseline="0">
        <a:solidFill>
          <a:schemeClr val="tx1"/>
        </a:solidFill>
        <a:latin typeface="Arial" panose="020B0604020202020204" pitchFamily="34" charset="0"/>
        <a:ea typeface="+mn-ea"/>
        <a:cs typeface="+mn-cs"/>
      </a:defRPr>
    </a:lvl6pPr>
    <a:lvl7pPr marL="864000" marR="0" indent="-144000" algn="l" defTabSz="1072866" rtl="0" eaLnBrk="1" fontAlgn="auto" latinLnBrk="0" hangingPunct="1">
      <a:lnSpc>
        <a:spcPct val="100000"/>
      </a:lnSpc>
      <a:spcBef>
        <a:spcPts val="300"/>
      </a:spcBef>
      <a:spcAft>
        <a:spcPts val="0"/>
      </a:spcAft>
      <a:buClr>
        <a:srgbClr val="B70032"/>
      </a:buClr>
      <a:buSzPct val="75000"/>
      <a:buFont typeface="Verdana" panose="020B0604030504040204" pitchFamily="34" charset="0"/>
      <a:buChar char="&gt;"/>
      <a:tabLst/>
      <a:defRPr sz="1000" kern="1200">
        <a:solidFill>
          <a:schemeClr val="tx1"/>
        </a:solidFill>
        <a:latin typeface="Arial" panose="020B0604020202020204" pitchFamily="34" charset="0"/>
        <a:ea typeface="+mn-ea"/>
        <a:cs typeface="+mn-cs"/>
      </a:defRPr>
    </a:lvl7pPr>
    <a:lvl8pPr marL="1008000" marR="0" indent="-144000" algn="l" defTabSz="1072866" rtl="0" eaLnBrk="1" fontAlgn="auto" latinLnBrk="0" hangingPunct="1">
      <a:lnSpc>
        <a:spcPct val="100000"/>
      </a:lnSpc>
      <a:spcBef>
        <a:spcPts val="300"/>
      </a:spcBef>
      <a:spcAft>
        <a:spcPts val="0"/>
      </a:spcAft>
      <a:buClr>
        <a:srgbClr val="B70032"/>
      </a:buClr>
      <a:buSzPct val="75000"/>
      <a:buFont typeface="Verdana" panose="020B0604030504040204" pitchFamily="34" charset="0"/>
      <a:buChar char="&gt;"/>
      <a:tabLst/>
      <a:defRPr sz="1000" kern="1200">
        <a:solidFill>
          <a:schemeClr val="tx1"/>
        </a:solidFill>
        <a:latin typeface="Arial" panose="020B0604020202020204" pitchFamily="34" charset="0"/>
        <a:ea typeface="+mn-ea"/>
        <a:cs typeface="+mn-cs"/>
      </a:defRPr>
    </a:lvl8pPr>
    <a:lvl9pPr marL="1152000" marR="0" indent="-144000" algn="l" defTabSz="1072866" rtl="0" eaLnBrk="1" fontAlgn="auto" latinLnBrk="0" hangingPunct="1">
      <a:lnSpc>
        <a:spcPct val="100000"/>
      </a:lnSpc>
      <a:spcBef>
        <a:spcPts val="300"/>
      </a:spcBef>
      <a:spcAft>
        <a:spcPts val="0"/>
      </a:spcAft>
      <a:buClr>
        <a:srgbClr val="B70032"/>
      </a:buClr>
      <a:buSzPct val="75000"/>
      <a:buFont typeface="Verdana" panose="020B0604030504040204" pitchFamily="34" charset="0"/>
      <a:buChar char="&gt;"/>
      <a:tabLst/>
      <a:defRPr sz="1000" kern="1200">
        <a:solidFill>
          <a:schemeClr val="tx1"/>
        </a:solidFill>
        <a:latin typeface="Arial" panose="020B0604020202020204" pitchFamily="34" charset="0"/>
        <a:ea typeface="+mn-ea"/>
        <a:cs typeface="+mn-cs"/>
      </a:defRPr>
    </a:lvl9pPr>
  </p:notesStyle>
  <p:extLst>
    <p:ext uri="{620B2872-D7B9-4A21-9093-7833F8D536E1}">
      <p15:sldGuideLst xmlns:p15="http://schemas.microsoft.com/office/powerpoint/2012/main">
        <p15:guide id="1" pos="138" userDrawn="1">
          <p15:clr>
            <a:srgbClr val="B1B6BA"/>
          </p15:clr>
        </p15:guide>
        <p15:guide id="2" orient="horz" pos="113" userDrawn="1">
          <p15:clr>
            <a:srgbClr val="B1B6BA"/>
          </p15:clr>
        </p15:guide>
        <p15:guide id="3" pos="4188" userDrawn="1">
          <p15:clr>
            <a:srgbClr val="B1B6BA"/>
          </p15:clr>
        </p15:guide>
        <p15:guide id="4" orient="horz" pos="2377" userDrawn="1">
          <p15:clr>
            <a:srgbClr val="B1B6BA"/>
          </p15:clr>
        </p15:guide>
        <p15:guide id="5" orient="horz" pos="2498" userDrawn="1">
          <p15:clr>
            <a:srgbClr val="B1B6BA"/>
          </p15:clr>
        </p15:guide>
        <p15:guide id="6" orient="horz" pos="6045" userDrawn="1">
          <p15:clr>
            <a:srgbClr val="B1B6BA"/>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ritz.tips/motivation-die-7-groessten-irrtuemer/"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amzn.to/2WorTso"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bildplatzhalter 3">
            <a:extLst>
              <a:ext uri="{FF2B5EF4-FFF2-40B4-BE49-F238E27FC236}">
                <a16:creationId xmlns:a16="http://schemas.microsoft.com/office/drawing/2014/main" id="{1C140723-3C77-48CB-BD89-DA2FAE55BC98}"/>
              </a:ext>
            </a:extLst>
          </p:cNvPr>
          <p:cNvSpPr>
            <a:spLocks noGrp="1" noRot="1" noChangeAspect="1"/>
          </p:cNvSpPr>
          <p:nvPr>
            <p:ph type="sldImg"/>
          </p:nvPr>
        </p:nvSpPr>
        <p:spPr/>
      </p:sp>
      <p:sp>
        <p:nvSpPr>
          <p:cNvPr id="5" name="Notizenplatzhalter 4">
            <a:extLst>
              <a:ext uri="{FF2B5EF4-FFF2-40B4-BE49-F238E27FC236}">
                <a16:creationId xmlns:a16="http://schemas.microsoft.com/office/drawing/2014/main" id="{DC0DC338-7C5A-49C3-A847-D355BBEB54C7}"/>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234206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486640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92422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1-2-4-all, aber ohne Papier: 1m + 2m + 2m + reinrufen</a:t>
            </a:r>
          </a:p>
          <a:p>
            <a:endParaRPr lang="de-DE" dirty="0"/>
          </a:p>
          <a:p>
            <a:r>
              <a:rPr lang="de-DE" dirty="0"/>
              <a:t>~7 Minuten</a:t>
            </a:r>
          </a:p>
        </p:txBody>
      </p:sp>
    </p:spTree>
    <p:extLst>
      <p:ext uri="{BB962C8B-B14F-4D97-AF65-F5344CB8AC3E}">
        <p14:creationId xmlns:p14="http://schemas.microsoft.com/office/powerpoint/2010/main" val="3280278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Rattengeschichte: Ratte A und Ratte B</a:t>
            </a:r>
          </a:p>
          <a:p>
            <a:r>
              <a:rPr lang="de-DE" dirty="0"/>
              <a:t>Beide Ratten laufen in einem Laufrad, und es geht darum, die positiven Effekte von Bewegung zu bewerten. Beide trainieren </a:t>
            </a:r>
          </a:p>
          <a:p>
            <a:r>
              <a:rPr lang="de-DE" dirty="0"/>
              <a:t>gleich viel. Der einzige Unterschied: Ratte A entscheidet selbst, wann sie trainiert und erlebt alle positiven Aspekte des </a:t>
            </a:r>
            <a:r>
              <a:rPr lang="de-DE" dirty="0" err="1"/>
              <a:t>Trai</a:t>
            </a:r>
            <a:r>
              <a:rPr lang="de-DE" dirty="0"/>
              <a:t>-</a:t>
            </a:r>
          </a:p>
          <a:p>
            <a:r>
              <a:rPr lang="de-DE" dirty="0" err="1"/>
              <a:t>nings</a:t>
            </a:r>
            <a:r>
              <a:rPr lang="de-DE" dirty="0"/>
              <a:t> – sie ist fit und gesund. Ratte B muss trainieren, wenn Ratte A es tut. Obwohl ihr das Training körperlich gut tut, zeigt sie </a:t>
            </a:r>
          </a:p>
          <a:p>
            <a:r>
              <a:rPr lang="de-DE" dirty="0"/>
              <a:t>alle Anzeichen von Stress und Burnout.</a:t>
            </a:r>
          </a:p>
          <a:p>
            <a:r>
              <a:rPr lang="de-DE" dirty="0"/>
              <a:t>Der entscheidende Faktor ist also die Entscheidung. Wenn wir unsere Handlungen selbst bestimmen können, sind wir </a:t>
            </a:r>
            <a:r>
              <a:rPr lang="de-DE" dirty="0" err="1"/>
              <a:t>ausge</a:t>
            </a:r>
            <a:r>
              <a:rPr lang="de-DE" dirty="0"/>
              <a:t>-</a:t>
            </a:r>
          </a:p>
          <a:p>
            <a:r>
              <a:rPr lang="de-DE" dirty="0" err="1"/>
              <a:t>glichener</a:t>
            </a:r>
            <a:r>
              <a:rPr lang="de-DE" dirty="0"/>
              <a:t> – oder haben zumindest das Gefühl, es zu sein.</a:t>
            </a:r>
          </a:p>
          <a:p>
            <a:r>
              <a:rPr lang="de-DE" dirty="0"/>
              <a:t>Link: </a:t>
            </a:r>
            <a:r>
              <a:rPr lang="de-DE" dirty="0" err="1"/>
              <a:t>Forced</a:t>
            </a:r>
            <a:r>
              <a:rPr lang="de-DE" dirty="0"/>
              <a:t> and </a:t>
            </a:r>
            <a:r>
              <a:rPr lang="de-DE" dirty="0" err="1"/>
              <a:t>voluntary</a:t>
            </a:r>
            <a:r>
              <a:rPr lang="de-DE" dirty="0"/>
              <a:t> </a:t>
            </a:r>
            <a:r>
              <a:rPr lang="de-DE" dirty="0" err="1"/>
              <a:t>exercises</a:t>
            </a:r>
            <a:r>
              <a:rPr lang="de-DE" dirty="0"/>
              <a:t> </a:t>
            </a:r>
            <a:r>
              <a:rPr lang="de-DE" dirty="0" err="1"/>
              <a:t>equally</a:t>
            </a:r>
            <a:r>
              <a:rPr lang="de-DE" dirty="0"/>
              <a:t> </a:t>
            </a:r>
            <a:r>
              <a:rPr lang="de-DE" dirty="0" err="1"/>
              <a:t>improve</a:t>
            </a:r>
            <a:r>
              <a:rPr lang="de-DE" dirty="0"/>
              <a:t> </a:t>
            </a:r>
            <a:r>
              <a:rPr lang="de-DE" dirty="0" err="1"/>
              <a:t>spatial</a:t>
            </a:r>
            <a:r>
              <a:rPr lang="de-DE" dirty="0"/>
              <a:t> </a:t>
            </a:r>
            <a:r>
              <a:rPr lang="de-DE" dirty="0" err="1"/>
              <a:t>learning</a:t>
            </a:r>
            <a:r>
              <a:rPr lang="de-DE" dirty="0"/>
              <a:t> and </a:t>
            </a:r>
            <a:r>
              <a:rPr lang="de-DE" dirty="0" err="1"/>
              <a:t>memory</a:t>
            </a:r>
            <a:r>
              <a:rPr lang="de-DE" dirty="0"/>
              <a:t> and </a:t>
            </a:r>
            <a:r>
              <a:rPr lang="de-DE" dirty="0" err="1"/>
              <a:t>hippocampal</a:t>
            </a:r>
            <a:r>
              <a:rPr lang="de-DE" dirty="0"/>
              <a:t> BDNF </a:t>
            </a:r>
            <a:r>
              <a:rPr lang="de-DE" dirty="0" err="1"/>
              <a:t>levels</a:t>
            </a:r>
            <a:r>
              <a:rPr lang="de-DE" dirty="0"/>
              <a:t>; https://pubmed.ncbi.nlm.nih.gov/23499703/</a:t>
            </a:r>
          </a:p>
        </p:txBody>
      </p:sp>
    </p:spTree>
    <p:extLst>
      <p:ext uri="{BB962C8B-B14F-4D97-AF65-F5344CB8AC3E}">
        <p14:creationId xmlns:p14="http://schemas.microsoft.com/office/powerpoint/2010/main" val="2741515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944294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Dazu kurze Übung???</a:t>
            </a:r>
          </a:p>
        </p:txBody>
      </p:sp>
    </p:spTree>
    <p:extLst>
      <p:ext uri="{BB962C8B-B14F-4D97-AF65-F5344CB8AC3E}">
        <p14:creationId xmlns:p14="http://schemas.microsoft.com/office/powerpoint/2010/main" val="2742663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4218108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456908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36899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091173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8075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594856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801628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evtl. spielen lassen … also Live-Visualisierung</a:t>
            </a:r>
          </a:p>
          <a:p>
            <a:endParaRPr lang="de-DE" dirty="0"/>
          </a:p>
          <a:p>
            <a:r>
              <a:rPr lang="de-DE" dirty="0"/>
              <a:t>Aber mit 4 Personen, weil das „Ich“ als Beobachter als erstes da ist … sieht die Identität staunend und liebevoll, und verliert sie dann durch (große) Zweifel aus dem Blick.</a:t>
            </a:r>
          </a:p>
          <a:p>
            <a:r>
              <a:rPr lang="de-DE" dirty="0"/>
              <a:t>Nach außen wird dann die PowerPoint aufgebaut … Tolle Präsentation (kuratiertes Leben)</a:t>
            </a:r>
          </a:p>
          <a:p>
            <a:endParaRPr lang="de-DE" dirty="0"/>
          </a:p>
          <a:p>
            <a:r>
              <a:rPr lang="de-DE" dirty="0"/>
              <a:t>5 Minuten</a:t>
            </a:r>
          </a:p>
        </p:txBody>
      </p:sp>
    </p:spTree>
    <p:extLst>
      <p:ext uri="{BB962C8B-B14F-4D97-AF65-F5344CB8AC3E}">
        <p14:creationId xmlns:p14="http://schemas.microsoft.com/office/powerpoint/2010/main" val="2729458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das kann man gut visualisieren:</a:t>
            </a:r>
          </a:p>
          <a:p>
            <a:r>
              <a:rPr lang="de-DE" dirty="0"/>
              <a:t>Da hat man dann 2x4 Personen (die Ichs schauen einfach nur zu); die </a:t>
            </a:r>
            <a:r>
              <a:rPr lang="de-DE" dirty="0" err="1"/>
              <a:t>PowerPoints</a:t>
            </a:r>
            <a:r>
              <a:rPr lang="de-DE" dirty="0"/>
              <a:t> unterhalten sich, die anderen wenden sich voneinander ab …</a:t>
            </a:r>
          </a:p>
          <a:p>
            <a:endParaRPr lang="de-DE" dirty="0"/>
          </a:p>
          <a:p>
            <a:r>
              <a:rPr lang="de-DE" dirty="0"/>
              <a:t>Wenn die Identitäten sich umarmen, dann können die anderen auch streiten, das macht nix. </a:t>
            </a:r>
          </a:p>
          <a:p>
            <a:endParaRPr lang="de-DE" dirty="0"/>
          </a:p>
          <a:p>
            <a:r>
              <a:rPr lang="de-DE" dirty="0"/>
              <a:t>5 Minuten</a:t>
            </a:r>
          </a:p>
        </p:txBody>
      </p:sp>
    </p:spTree>
    <p:extLst>
      <p:ext uri="{BB962C8B-B14F-4D97-AF65-F5344CB8AC3E}">
        <p14:creationId xmlns:p14="http://schemas.microsoft.com/office/powerpoint/2010/main" val="3004972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Dazu kurze Übung???</a:t>
            </a:r>
          </a:p>
        </p:txBody>
      </p:sp>
    </p:spTree>
    <p:extLst>
      <p:ext uri="{BB962C8B-B14F-4D97-AF65-F5344CB8AC3E}">
        <p14:creationId xmlns:p14="http://schemas.microsoft.com/office/powerpoint/2010/main" val="2021837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defTabSz="918698">
              <a:spcBef>
                <a:spcPts val="603"/>
              </a:spcBef>
              <a:defRPr/>
            </a:pPr>
            <a:r>
              <a:rPr lang="de-DE" b="0" i="0" dirty="0">
                <a:solidFill>
                  <a:srgbClr val="00998F"/>
                </a:solidFill>
                <a:effectLst/>
                <a:latin typeface="ff-real-headline-pro"/>
              </a:rPr>
              <a:t>„Das geniale an Organisationen ist ja, dass Leute arbeiten und Dinge tun, für die sie keine intrinsische </a:t>
            </a:r>
            <a:r>
              <a:rPr lang="de-DE" b="0" i="0" dirty="0">
                <a:solidFill>
                  <a:srgbClr val="00998F"/>
                </a:solidFill>
                <a:effectLst/>
                <a:latin typeface="ff-real-headline-pro"/>
                <a:hlinkClick r:id="rId3"/>
              </a:rPr>
              <a:t>Motivation</a:t>
            </a:r>
            <a:r>
              <a:rPr lang="de-DE" b="0" i="0" dirty="0">
                <a:solidFill>
                  <a:srgbClr val="00998F"/>
                </a:solidFill>
                <a:effectLst/>
                <a:latin typeface="ff-real-headline-pro"/>
              </a:rPr>
              <a:t> brauchen. Sie kriegen Geld dafür, und das ist der Ersatz.“ Fritz B. Simon (soziologische Systemtheorie nach Luhmann); </a:t>
            </a:r>
            <a:r>
              <a:rPr lang="de-DE" b="0" i="0" dirty="0">
                <a:solidFill>
                  <a:srgbClr val="333333"/>
                </a:solidFill>
                <a:effectLst/>
                <a:latin typeface="ff-real-headline-pro"/>
                <a:hlinkClick r:id="rId4"/>
              </a:rPr>
              <a:t>Der Streit ums Nadelöhr</a:t>
            </a:r>
            <a:r>
              <a:rPr lang="de-DE" b="0" i="0" dirty="0">
                <a:solidFill>
                  <a:srgbClr val="00998F"/>
                </a:solidFill>
                <a:effectLst/>
                <a:latin typeface="ff-real-headline-pro"/>
              </a:rPr>
              <a:t> (S. 44).</a:t>
            </a:r>
          </a:p>
          <a:p>
            <a:pPr algn="l" defTabSz="918698">
              <a:spcBef>
                <a:spcPts val="603"/>
              </a:spcBef>
              <a:defRPr/>
            </a:pPr>
            <a:endParaRPr lang="de-DE" b="0" i="0" dirty="0">
              <a:solidFill>
                <a:srgbClr val="00998F"/>
              </a:solidFill>
              <a:effectLst/>
              <a:latin typeface="ff-real-headline-pro"/>
            </a:endParaRPr>
          </a:p>
          <a:p>
            <a:pPr algn="l"/>
            <a:r>
              <a:rPr lang="de-DE" b="0" i="0" dirty="0">
                <a:solidFill>
                  <a:srgbClr val="0F1111"/>
                </a:solidFill>
                <a:effectLst/>
                <a:latin typeface="Arial" panose="020B0604020202020204" pitchFamily="34" charset="0"/>
              </a:rPr>
              <a:t>Fritz B. Simon, Dr. med., Univ.-Prof.; Studium der Medizin und Soziologie; Psychiater und Psychoanalytiker, systemischer Therapeut und Organisationsberater. Forschungsschwerpunkt: Organisations- und Desorganisationsprozesse in psychischen und sozialen Systemen. Autor bzw. Herausgeber von ca. 300 wissenschaftlichen Fachartikeln und 31 Büchern, die in 15 Sprachen übersetzt sind</a:t>
            </a:r>
            <a:endParaRPr lang="de-DE" dirty="0"/>
          </a:p>
          <a:p>
            <a:endParaRPr lang="de-DE" dirty="0"/>
          </a:p>
        </p:txBody>
      </p:sp>
    </p:spTree>
    <p:extLst>
      <p:ext uri="{BB962C8B-B14F-4D97-AF65-F5344CB8AC3E}">
        <p14:creationId xmlns:p14="http://schemas.microsoft.com/office/powerpoint/2010/main" val="1642981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https://www.heikebauer.com/post/alle-fakten-zu-new-work</a:t>
            </a:r>
          </a:p>
          <a:p>
            <a:r>
              <a:rPr lang="de-DE" dirty="0"/>
              <a:t>https://www.bueronymus.de/new-work-alles-nur-ein-missverstaendnis/</a:t>
            </a:r>
          </a:p>
          <a:p>
            <a:endParaRPr lang="de-DE" dirty="0"/>
          </a:p>
          <a:p>
            <a:r>
              <a:rPr lang="de-DE" dirty="0"/>
              <a:t>Wahre Freiheit war für Bergmann Handlungsfreiheit: Wenn der Mensch weiß, was er wirklich, wirklich tun möchte und diese Erkenntnis auch umsetzen kann. </a:t>
            </a:r>
          </a:p>
          <a:p>
            <a:r>
              <a:rPr lang="de-DE" dirty="0"/>
              <a:t>Bergmanns Grundidee ist, die Arbeitszeit aufzuteilen in: Brotjob (Lohnarbeit), Herzensjob („Arbeit, die man wirklich, wirklich will“) und Hightech-Selbstversorgung</a:t>
            </a:r>
          </a:p>
          <a:p>
            <a:endParaRPr lang="de-DE" dirty="0"/>
          </a:p>
        </p:txBody>
      </p:sp>
    </p:spTree>
    <p:extLst>
      <p:ext uri="{BB962C8B-B14F-4D97-AF65-F5344CB8AC3E}">
        <p14:creationId xmlns:p14="http://schemas.microsoft.com/office/powerpoint/2010/main" val="2705396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https://www.bueronymus.de/new-work-alles-nur-ein-missverstaendnis/</a:t>
            </a:r>
          </a:p>
          <a:p>
            <a:r>
              <a:rPr lang="de-DE" dirty="0"/>
              <a:t>https://newworkglossar.de/wer-ist-frithjof-bergmann/</a:t>
            </a:r>
          </a:p>
          <a:p>
            <a:r>
              <a:rPr lang="de-DE" dirty="0"/>
              <a:t>https://de.wikipedia.org/wiki/Frithjof_Bergmann</a:t>
            </a:r>
          </a:p>
          <a:p>
            <a:endParaRPr lang="de-DE" dirty="0"/>
          </a:p>
          <a:p>
            <a:endParaRPr lang="de-DE" dirty="0"/>
          </a:p>
          <a:p>
            <a:pPr defTabSz="918698">
              <a:spcBef>
                <a:spcPts val="603"/>
              </a:spcBef>
              <a:defRPr/>
            </a:pPr>
            <a:r>
              <a:rPr lang="de-DE" dirty="0"/>
              <a:t>Lohnarbeit kann weg: Bergmanns Ideen sind revolutionär. Und in Unternehmen fehl am Platz. Bergmann ist nämlich überhaupt kein Fan der Lohnarbeit, milde gesagt:</a:t>
            </a:r>
          </a:p>
          <a:p>
            <a:endParaRPr lang="de-DE" dirty="0"/>
          </a:p>
          <a:p>
            <a:r>
              <a:rPr lang="de-DE" dirty="0"/>
              <a:t>Erste Erkenntnis: Neue Arbeit verträgt sich nicht mit einer autoritären Kultur – (Hierarchie)</a:t>
            </a:r>
          </a:p>
          <a:p>
            <a:r>
              <a:rPr lang="de-DE" dirty="0"/>
              <a:t>Denn die künstlerisch gesinnten </a:t>
            </a:r>
            <a:r>
              <a:rPr lang="de-DE" dirty="0" err="1"/>
              <a:t>Akademiker:innen</a:t>
            </a:r>
            <a:r>
              <a:rPr lang="de-DE" dirty="0"/>
              <a:t> sind hochmotiviert, erwarten aber dafür maximale Flexibilität und Mitsprache. Kommt man ihnen mit den Insignien der traditionellen Arbeitswelt wie festen Arbeitszeiten und -orten, Kontrolle der Arbeitsweise, autoritärer Führung, Zielvereinbarungen und dem ganzen Quatsch, so kann das nur schiefgehen. Deshalb implodiert die traditionelle Arbeitswelt auch gerade. Bergmann spricht von zwei nebeneinander existierenden Kulturen.</a:t>
            </a:r>
          </a:p>
          <a:p>
            <a:endParaRPr lang="de-DE" dirty="0"/>
          </a:p>
        </p:txBody>
      </p:sp>
    </p:spTree>
    <p:extLst>
      <p:ext uri="{BB962C8B-B14F-4D97-AF65-F5344CB8AC3E}">
        <p14:creationId xmlns:p14="http://schemas.microsoft.com/office/powerpoint/2010/main" val="3810015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Gegenentwurf zum Kapitalismus …</a:t>
            </a:r>
          </a:p>
        </p:txBody>
      </p:sp>
    </p:spTree>
    <p:extLst>
      <p:ext uri="{BB962C8B-B14F-4D97-AF65-F5344CB8AC3E}">
        <p14:creationId xmlns:p14="http://schemas.microsoft.com/office/powerpoint/2010/main" val="3200152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defTabSz="918698">
              <a:spcBef>
                <a:spcPts val="603"/>
              </a:spcBef>
              <a:defRPr/>
            </a:pPr>
            <a:r>
              <a:rPr lang="de-DE" b="0" i="0" dirty="0">
                <a:solidFill>
                  <a:srgbClr val="00998F"/>
                </a:solidFill>
                <a:effectLst/>
                <a:latin typeface="ff-real-headline-pro"/>
              </a:rPr>
              <a:t>3 Minuten</a:t>
            </a:r>
          </a:p>
        </p:txBody>
      </p:sp>
    </p:spTree>
    <p:extLst>
      <p:ext uri="{BB962C8B-B14F-4D97-AF65-F5344CB8AC3E}">
        <p14:creationId xmlns:p14="http://schemas.microsoft.com/office/powerpoint/2010/main" val="294387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6223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713701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035560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8831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slide</a:t>
            </a:r>
            <a:r>
              <a:rPr lang="de-DE" dirty="0"/>
              <a:t> 1</a:t>
            </a:r>
          </a:p>
        </p:txBody>
      </p:sp>
    </p:spTree>
    <p:extLst>
      <p:ext uri="{BB962C8B-B14F-4D97-AF65-F5344CB8AC3E}">
        <p14:creationId xmlns:p14="http://schemas.microsoft.com/office/powerpoint/2010/main" val="1739448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slide</a:t>
            </a:r>
            <a:r>
              <a:rPr lang="de-DE" dirty="0"/>
              <a:t> 2</a:t>
            </a:r>
          </a:p>
        </p:txBody>
      </p:sp>
    </p:spTree>
    <p:extLst>
      <p:ext uri="{BB962C8B-B14F-4D97-AF65-F5344CB8AC3E}">
        <p14:creationId xmlns:p14="http://schemas.microsoft.com/office/powerpoint/2010/main" val="4037651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Dazu kurze Übung???</a:t>
            </a:r>
          </a:p>
        </p:txBody>
      </p:sp>
    </p:spTree>
    <p:extLst>
      <p:ext uri="{BB962C8B-B14F-4D97-AF65-F5344CB8AC3E}">
        <p14:creationId xmlns:p14="http://schemas.microsoft.com/office/powerpoint/2010/main" val="863018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4201579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425943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984467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68998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Sichtbares Ziel: gefährlich/feindlich oder freundlich einordnen</a:t>
            </a:r>
          </a:p>
          <a:p>
            <a:endParaRPr lang="de-DE" dirty="0"/>
          </a:p>
          <a:p>
            <a:r>
              <a:rPr lang="de-DE" dirty="0"/>
              <a:t>Verdecktes Ziel: Offenheit trainieren … über Weltbild reden, ohne dass wir es merken</a:t>
            </a:r>
          </a:p>
          <a:p>
            <a:endParaRPr lang="de-DE" dirty="0"/>
          </a:p>
          <a:p>
            <a:r>
              <a:rPr lang="de-DE" dirty="0"/>
              <a:t>~10 Minuten</a:t>
            </a:r>
          </a:p>
        </p:txBody>
      </p:sp>
    </p:spTree>
    <p:extLst>
      <p:ext uri="{BB962C8B-B14F-4D97-AF65-F5344CB8AC3E}">
        <p14:creationId xmlns:p14="http://schemas.microsoft.com/office/powerpoint/2010/main" val="2717069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790716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Kapitalismus ist eine Wirtschaftsordnung, in der private Unternehmen und Einzelpersonen das Kapital besitzen, also Fabriken, Maschinen und Geld. Ihr Ziel ist es, durch die Herstellung und den Verkauf von Waren oder Dienstleistungen Gewinn zu machen. Angebot und Nachfrage auf dem Markt bestimmen, was produziert wird und wie teuer es ist. In der Praxis werden diese Strukturen durch Gesetze reguliert, um Nachteile auszugleichen, was zu unterschiedlichen Systemen wie der sozialen Marktwirtschaft führt. </a:t>
            </a:r>
          </a:p>
          <a:p>
            <a:r>
              <a:rPr lang="de-DE" dirty="0"/>
              <a:t>Was ist Kapitalismus? </a:t>
            </a:r>
          </a:p>
          <a:p>
            <a:pPr>
              <a:buFont typeface="Arial" panose="020B0604020202020204" pitchFamily="34" charset="0"/>
              <a:buChar char="•"/>
            </a:pPr>
            <a:r>
              <a:rPr lang="de-DE" b="1" dirty="0">
                <a:effectLst/>
              </a:rPr>
              <a:t>Privateigentum:</a:t>
            </a:r>
            <a:r>
              <a:rPr lang="de-DE" dirty="0">
                <a:effectLst/>
              </a:rPr>
              <a:t> </a:t>
            </a:r>
          </a:p>
          <a:p>
            <a:pPr>
              <a:buFont typeface="Arial" panose="020B0604020202020204" pitchFamily="34" charset="0"/>
              <a:buChar char="•"/>
            </a:pPr>
            <a:r>
              <a:rPr lang="de-DE" dirty="0">
                <a:effectLst/>
              </a:rPr>
              <a:t>Produktionsmittel wie Fabriken, Werkzeuge, Maschinen und Geld gehören Privatpersonen oder Unternehmen, nicht dem Staat. </a:t>
            </a:r>
          </a:p>
          <a:p>
            <a:r>
              <a:rPr lang="de-DE" b="1" dirty="0">
                <a:effectLst/>
              </a:rPr>
              <a:t>Gewinnstreben:</a:t>
            </a:r>
            <a:r>
              <a:rPr lang="de-DE" dirty="0">
                <a:effectLst/>
              </a:rPr>
              <a:t> </a:t>
            </a:r>
          </a:p>
          <a:p>
            <a:r>
              <a:rPr lang="de-DE" dirty="0">
                <a:effectLst/>
              </a:rPr>
              <a:t>Das Hauptziel ist es, Profit zu erwirtschaften, indem man Waren oder Dienstleistungen verkauft, die von den Kunden nachgefragt werden. </a:t>
            </a:r>
          </a:p>
          <a:p>
            <a:r>
              <a:rPr lang="de-DE" b="1" dirty="0">
                <a:effectLst/>
              </a:rPr>
              <a:t>Marktwirtschaft:</a:t>
            </a:r>
            <a:r>
              <a:rPr lang="de-DE" dirty="0">
                <a:effectLst/>
              </a:rPr>
              <a:t> </a:t>
            </a:r>
          </a:p>
          <a:p>
            <a:r>
              <a:rPr lang="de-DE" dirty="0">
                <a:effectLst/>
              </a:rPr>
              <a:t>Angebot und Nachfrage regeln den Markt. Das bedeutet, Unternehmen produzieren das, was sich verkaufen lässt, und der Preis wird durch den Wettbewerb bestimmt. </a:t>
            </a:r>
          </a:p>
          <a:p>
            <a:r>
              <a:rPr lang="de-DE" b="1" dirty="0">
                <a:effectLst/>
              </a:rPr>
              <a:t>Arbeitsteilung:</a:t>
            </a:r>
            <a:r>
              <a:rPr lang="de-DE" dirty="0">
                <a:effectLst/>
              </a:rPr>
              <a:t> </a:t>
            </a:r>
          </a:p>
          <a:p>
            <a:r>
              <a:rPr lang="de-DE" dirty="0">
                <a:effectLst/>
              </a:rPr>
              <a:t>Die Wirtschaft ist durch eine starke Arbeitsteilung organisiert, bei der Menschen spezialisierte Tätigkeiten ausführen und ihre Produkte am Markt tauschen. </a:t>
            </a:r>
          </a:p>
          <a:p>
            <a:endParaRPr lang="de-DE" dirty="0"/>
          </a:p>
        </p:txBody>
      </p:sp>
    </p:spTree>
    <p:extLst>
      <p:ext uri="{BB962C8B-B14F-4D97-AF65-F5344CB8AC3E}">
        <p14:creationId xmlns:p14="http://schemas.microsoft.com/office/powerpoint/2010/main" val="32650500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Visualisieren: Es gibt das Ich und einen Betrachter im Außen. Die stehen auf Augenhöhe; also das Ich sind dann schon drei Personen (Identität, Schmerz, Rollen).</a:t>
            </a:r>
          </a:p>
          <a:p>
            <a:endParaRPr lang="de-DE" dirty="0"/>
          </a:p>
          <a:p>
            <a:r>
              <a:rPr lang="de-DE" dirty="0"/>
              <a:t>Jetzt geht es um die Innensicht: Die Augenhöhe ist für das Ich der Schmerz, also muss ich eine „Überhöhung haben“.</a:t>
            </a:r>
          </a:p>
          <a:p>
            <a:r>
              <a:rPr lang="de-DE" dirty="0"/>
              <a:t>Und aus der Überhöhung, kann ich sehen, wie weit der Schmerz von der Identität weg ist. </a:t>
            </a:r>
          </a:p>
          <a:p>
            <a:endParaRPr lang="de-DE" dirty="0"/>
          </a:p>
          <a:p>
            <a:r>
              <a:rPr lang="de-DE" dirty="0"/>
              <a:t>In der Reihenfolge aufbauen … 2-3 Minuten</a:t>
            </a:r>
          </a:p>
        </p:txBody>
      </p:sp>
    </p:spTree>
    <p:extLst>
      <p:ext uri="{BB962C8B-B14F-4D97-AF65-F5344CB8AC3E}">
        <p14:creationId xmlns:p14="http://schemas.microsoft.com/office/powerpoint/2010/main" val="1044908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675488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2261052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69628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05840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Link: https://orgiq.org/wp-content/uploads/2025/08/OrgIQ_WhitePaper_Appreciation_Release_DE.pdf (</a:t>
            </a:r>
            <a:r>
              <a:rPr lang="de-DE"/>
              <a:t>mehr Beispiele)</a:t>
            </a:r>
            <a:endParaRPr lang="de-DE" dirty="0"/>
          </a:p>
          <a:p>
            <a:endParaRPr lang="de-DE" dirty="0"/>
          </a:p>
          <a:p>
            <a:r>
              <a:rPr lang="de-DE" dirty="0"/>
              <a:t>Starten mit Balancetheorie (also nur 3 Personen; Beziehung und ein Objekt); Daumen hoch und runter, in die jeweilige Richtung (nur die Beziehung, das Objekt bleibt neutral/unbewegt</a:t>
            </a:r>
          </a:p>
          <a:p>
            <a:endParaRPr lang="de-DE" dirty="0"/>
          </a:p>
          <a:p>
            <a:r>
              <a:rPr lang="de-DE" dirty="0"/>
              <a:t>3x3 Personen und dann können die sich zuwenden oder abwenden</a:t>
            </a:r>
          </a:p>
          <a:p>
            <a:endParaRPr lang="de-DE" dirty="0"/>
          </a:p>
          <a:p>
            <a:r>
              <a:rPr lang="de-DE" dirty="0"/>
              <a:t>7 Minuten</a:t>
            </a:r>
          </a:p>
        </p:txBody>
      </p:sp>
    </p:spTree>
    <p:extLst>
      <p:ext uri="{BB962C8B-B14F-4D97-AF65-F5344CB8AC3E}">
        <p14:creationId xmlns:p14="http://schemas.microsoft.com/office/powerpoint/2010/main" val="7360534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2321348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785621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Sichtbares Ziel: gefährlich/feindlich oder freundlich einordnen; Verdecktes Ziel: Offenheit trainieren … über Weltbild reden, ohne dass wir es merken</a:t>
            </a:r>
          </a:p>
          <a:p>
            <a:endParaRPr lang="de-DE" dirty="0"/>
          </a:p>
          <a:p>
            <a:r>
              <a:rPr lang="de-DE" dirty="0" err="1"/>
              <a:t>Abauf</a:t>
            </a:r>
            <a:r>
              <a:rPr lang="de-DE" dirty="0"/>
              <a:t>: 2er Gruppen bilden (evtl. 1x 3er)</a:t>
            </a:r>
          </a:p>
          <a:p>
            <a:r>
              <a:rPr lang="de-DE" dirty="0"/>
              <a:t>Dann Frage vorlesen: kurzer Austausch … es geht immer um den ersten Impuls, egal wie albern der ist | 4x</a:t>
            </a:r>
          </a:p>
          <a:p>
            <a:r>
              <a:rPr lang="de-DE" dirty="0"/>
              <a:t>Jeder weiß nicht, was sie/er gesagt hat und ihr seid Zeugen füreinander … Spiegel</a:t>
            </a:r>
          </a:p>
          <a:p>
            <a:endParaRPr lang="de-DE" dirty="0"/>
          </a:p>
          <a:p>
            <a:r>
              <a:rPr lang="de-DE" dirty="0"/>
              <a:t>Dann bekommen/nehmen sich alle ein </a:t>
            </a:r>
            <a:r>
              <a:rPr lang="de-DE" dirty="0" err="1"/>
              <a:t>PostIt</a:t>
            </a:r>
            <a:r>
              <a:rPr lang="de-DE" dirty="0"/>
              <a:t>: Und wir definieren die Antwort-Wand, also wenn jemand sich grob wiederfindet, dann darf sie/er das </a:t>
            </a:r>
            <a:r>
              <a:rPr lang="de-DE" dirty="0" err="1"/>
              <a:t>PostIt</a:t>
            </a:r>
            <a:r>
              <a:rPr lang="de-DE" dirty="0"/>
              <a:t> an die Wand hängen.</a:t>
            </a:r>
          </a:p>
        </p:txBody>
      </p:sp>
    </p:spTree>
    <p:extLst>
      <p:ext uri="{BB962C8B-B14F-4D97-AF65-F5344CB8AC3E}">
        <p14:creationId xmlns:p14="http://schemas.microsoft.com/office/powerpoint/2010/main" val="40131526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730652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892649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8202817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Jane </a:t>
            </a:r>
          </a:p>
        </p:txBody>
      </p:sp>
    </p:spTree>
    <p:extLst>
      <p:ext uri="{BB962C8B-B14F-4D97-AF65-F5344CB8AC3E}">
        <p14:creationId xmlns:p14="http://schemas.microsoft.com/office/powerpoint/2010/main" val="38240230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2302879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3405506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173878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88772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349958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405631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809014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vielleicht auch schon mal spielen lassen …</a:t>
            </a:r>
          </a:p>
          <a:p>
            <a:endParaRPr lang="de-DE" dirty="0"/>
          </a:p>
          <a:p>
            <a:r>
              <a:rPr lang="de-DE" dirty="0"/>
              <a:t>Die drei Teile sind drei Menschen: Die stehen hintereinander … die hinten schubsen sich und die vorne die ganze Zeit, aber ich rede nur mit der Person vorne, dass die nicht so wackeln soll und gebe völlig </a:t>
            </a:r>
            <a:r>
              <a:rPr lang="de-DE" dirty="0" err="1"/>
              <a:t>unhilfreiche</a:t>
            </a:r>
            <a:r>
              <a:rPr lang="de-DE" dirty="0"/>
              <a:t> Tipps „</a:t>
            </a:r>
            <a:r>
              <a:rPr lang="de-DE" dirty="0" err="1"/>
              <a:t>Probier</a:t>
            </a:r>
            <a:r>
              <a:rPr lang="de-DE" dirty="0"/>
              <a:t> dann mal auf einem Bein zu stehen“ „mach mal den Baum“ „mach Yoga“ „du musst halt mal schlafen“ …</a:t>
            </a:r>
          </a:p>
          <a:p>
            <a:pPr marL="172256" indent="-172256">
              <a:buFont typeface="Wingdings" panose="05000000000000000000" pitchFamily="2" charset="2"/>
              <a:buChar char="à"/>
            </a:pPr>
            <a:r>
              <a:rPr lang="de-DE" dirty="0">
                <a:sym typeface="Wingdings" panose="05000000000000000000" pitchFamily="2" charset="2"/>
              </a:rPr>
              <a:t>Das ist die linke Seite. Wir sind völlig blind, was tatsächlich los ist.</a:t>
            </a:r>
          </a:p>
          <a:p>
            <a:pPr marL="172256" indent="-172256">
              <a:buFont typeface="Wingdings" panose="05000000000000000000" pitchFamily="2" charset="2"/>
              <a:buChar char="à"/>
            </a:pPr>
            <a:endParaRPr lang="de-DE" dirty="0">
              <a:sym typeface="Wingdings" panose="05000000000000000000" pitchFamily="2" charset="2"/>
            </a:endParaRPr>
          </a:p>
          <a:p>
            <a:r>
              <a:rPr lang="de-DE" dirty="0">
                <a:sym typeface="Wingdings" panose="05000000000000000000" pitchFamily="2" charset="2"/>
              </a:rPr>
              <a:t>Die Alternative ist, dass ich von der Seite das ganze Bild sehe und die beiden hinten beruhige. Vorne wird dann automatisch alles gut.</a:t>
            </a:r>
          </a:p>
          <a:p>
            <a:endParaRPr lang="de-DE" dirty="0">
              <a:sym typeface="Wingdings" panose="05000000000000000000" pitchFamily="2" charset="2"/>
            </a:endParaRPr>
          </a:p>
          <a:p>
            <a:r>
              <a:rPr lang="de-DE" dirty="0">
                <a:sym typeface="Wingdings" panose="05000000000000000000" pitchFamily="2" charset="2"/>
              </a:rPr>
              <a:t>~5 </a:t>
            </a:r>
            <a:r>
              <a:rPr lang="de-DE" dirty="0" err="1">
                <a:sym typeface="Wingdings" panose="05000000000000000000" pitchFamily="2" charset="2"/>
              </a:rPr>
              <a:t>Minuen</a:t>
            </a:r>
            <a:endParaRPr lang="de-DE" dirty="0"/>
          </a:p>
        </p:txBody>
      </p:sp>
    </p:spTree>
    <p:extLst>
      <p:ext uri="{BB962C8B-B14F-4D97-AF65-F5344CB8AC3E}">
        <p14:creationId xmlns:p14="http://schemas.microsoft.com/office/powerpoint/2010/main" val="2072271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51856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vector.com/" TargetMode="External"/><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Slide Long Title and Subtitle Vector">
    <p:spTree>
      <p:nvGrpSpPr>
        <p:cNvPr id="1" name=""/>
        <p:cNvGrpSpPr/>
        <p:nvPr/>
      </p:nvGrpSpPr>
      <p:grpSpPr>
        <a:xfrm>
          <a:off x="0" y="0"/>
          <a:ext cx="0" cy="0"/>
          <a:chOff x="0" y="0"/>
          <a:chExt cx="0" cy="0"/>
        </a:xfrm>
      </p:grpSpPr>
      <p:sp>
        <p:nvSpPr>
          <p:cNvPr id="9" name="TxtPlaceholderConfidentialityAllSlides" hidden="1">
            <a:extLst>
              <a:ext uri="{FF2B5EF4-FFF2-40B4-BE49-F238E27FC236}">
                <a16:creationId xmlns:a16="http://schemas.microsoft.com/office/drawing/2014/main" id="{F9C56169-43D2-43B3-A5AA-B4B8CCCCE448}"/>
              </a:ext>
            </a:extLst>
          </p:cNvPr>
          <p:cNvSpPr txBox="1"/>
          <p:nvPr userDrawn="1"/>
        </p:nvSpPr>
        <p:spPr>
          <a:xfrm>
            <a:off x="4992004" y="275999"/>
            <a:ext cx="1343992" cy="149647"/>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 b="0" i="0" u="none" strike="noStrike" kern="1200" cap="none" spc="0" normalizeH="0" baseline="0" noProof="0">
                <a:ln>
                  <a:noFill/>
                </a:ln>
                <a:solidFill>
                  <a:prstClr val="black"/>
                </a:solidFill>
                <a:effectLst/>
                <a:uLnTx/>
                <a:uFillTx/>
                <a:latin typeface="Verdana"/>
                <a:ea typeface="+mn-ea"/>
                <a:cs typeface="+mn-cs"/>
              </a:rPr>
              <a:t>Falsch</a:t>
            </a:r>
            <a:endParaRPr kumimoji="0" lang="de-DE" sz="5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xtPlaceholderConfidentialityStatus" hidden="1">
            <a:extLst>
              <a:ext uri="{FF2B5EF4-FFF2-40B4-BE49-F238E27FC236}">
                <a16:creationId xmlns:a16="http://schemas.microsoft.com/office/drawing/2014/main" id="{1A550510-E92A-4A99-90CC-80D50542D7AF}"/>
              </a:ext>
            </a:extLst>
          </p:cNvPr>
          <p:cNvSpPr txBox="1"/>
          <p:nvPr userDrawn="1"/>
        </p:nvSpPr>
        <p:spPr>
          <a:xfrm>
            <a:off x="4992004" y="449246"/>
            <a:ext cx="1344000" cy="149647"/>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 b="0" i="0" u="none" strike="noStrike" kern="1200" cap="none" spc="0" normalizeH="0" baseline="0" noProof="0">
                <a:ln>
                  <a:noFill/>
                </a:ln>
                <a:solidFill>
                  <a:prstClr val="black"/>
                </a:solidFill>
                <a:effectLst/>
                <a:uLnTx/>
                <a:uFillTx/>
                <a:latin typeface="Verdana"/>
                <a:ea typeface="+mn-ea"/>
                <a:cs typeface="+mn-cs"/>
              </a:rPr>
              <a:t>For Public Use (Default)</a:t>
            </a:r>
            <a:endParaRPr kumimoji="0" lang="de-DE" sz="500" b="0" i="0" u="none" strike="noStrike" kern="1200" cap="none" spc="0" normalizeH="0" baseline="0" noProof="0" dirty="0">
              <a:ln>
                <a:noFill/>
              </a:ln>
              <a:solidFill>
                <a:prstClr val="black"/>
              </a:solidFill>
              <a:effectLst/>
              <a:uLnTx/>
              <a:uFillTx/>
              <a:latin typeface="Verdana"/>
              <a:ea typeface="+mn-ea"/>
              <a:cs typeface="+mn-cs"/>
            </a:endParaRPr>
          </a:p>
        </p:txBody>
      </p:sp>
      <p:sp>
        <p:nvSpPr>
          <p:cNvPr id="12" name="TxtPlaceholderDate" hidden="1">
            <a:extLst>
              <a:ext uri="{FF2B5EF4-FFF2-40B4-BE49-F238E27FC236}">
                <a16:creationId xmlns:a16="http://schemas.microsoft.com/office/drawing/2014/main" id="{5C853DDF-8BDA-4B28-A38E-6D9F3CBC93CB}"/>
              </a:ext>
            </a:extLst>
          </p:cNvPr>
          <p:cNvSpPr txBox="1"/>
          <p:nvPr userDrawn="1"/>
        </p:nvSpPr>
        <p:spPr>
          <a:xfrm>
            <a:off x="2892814" y="824619"/>
            <a:ext cx="1344000" cy="149647"/>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 b="0" i="0" u="none" strike="noStrike" kern="1200" cap="none" spc="0" normalizeH="0" baseline="0" noProof="0">
                <a:ln>
                  <a:noFill/>
                </a:ln>
                <a:solidFill>
                  <a:prstClr val="black"/>
                </a:solidFill>
                <a:effectLst/>
                <a:uLnTx/>
                <a:uFillTx/>
                <a:latin typeface="Verdana"/>
                <a:ea typeface="+mn-ea"/>
                <a:cs typeface="+mn-cs"/>
              </a:rPr>
              <a:t>2025-10-17</a:t>
            </a:r>
            <a:endParaRPr kumimoji="0" lang="de-DE" sz="500" b="0" i="0" u="none" strike="noStrike" kern="1200" cap="none" spc="0" normalizeH="0" baseline="0" noProof="0" dirty="0">
              <a:ln>
                <a:noFill/>
              </a:ln>
              <a:solidFill>
                <a:prstClr val="black"/>
              </a:solidFill>
              <a:effectLst/>
              <a:uLnTx/>
              <a:uFillTx/>
              <a:latin typeface="Verdana"/>
              <a:ea typeface="+mn-ea"/>
              <a:cs typeface="+mn-cs"/>
            </a:endParaRPr>
          </a:p>
        </p:txBody>
      </p:sp>
      <p:sp>
        <p:nvSpPr>
          <p:cNvPr id="13" name="TxtPlaceholderVersion" hidden="1">
            <a:extLst>
              <a:ext uri="{FF2B5EF4-FFF2-40B4-BE49-F238E27FC236}">
                <a16:creationId xmlns:a16="http://schemas.microsoft.com/office/drawing/2014/main" id="{7E896179-9173-49BD-84C0-4F31C61BDDB6}"/>
              </a:ext>
            </a:extLst>
          </p:cNvPr>
          <p:cNvSpPr txBox="1"/>
          <p:nvPr userDrawn="1"/>
        </p:nvSpPr>
        <p:spPr>
          <a:xfrm>
            <a:off x="2900622" y="648196"/>
            <a:ext cx="1340096" cy="149647"/>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 b="0" i="0" u="none" strike="noStrike" kern="1200" cap="none" spc="0" normalizeH="0" baseline="0" noProof="0">
                <a:ln>
                  <a:noFill/>
                </a:ln>
                <a:solidFill>
                  <a:prstClr val="black"/>
                </a:solidFill>
                <a:effectLst/>
                <a:uLnTx/>
                <a:uFillTx/>
                <a:latin typeface="Verdana"/>
                <a:ea typeface="+mn-ea"/>
                <a:cs typeface="+mn-cs"/>
              </a:rPr>
              <a:t>1.0</a:t>
            </a:r>
            <a:endParaRPr kumimoji="0" lang="de-DE" sz="500"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TxtPlaceholderCopyright" hidden="1">
            <a:extLst>
              <a:ext uri="{FF2B5EF4-FFF2-40B4-BE49-F238E27FC236}">
                <a16:creationId xmlns:a16="http://schemas.microsoft.com/office/drawing/2014/main" id="{3238ABF1-29A7-4D10-BEBE-C26A531AB8DD}"/>
              </a:ext>
            </a:extLst>
          </p:cNvPr>
          <p:cNvSpPr txBox="1"/>
          <p:nvPr userDrawn="1"/>
        </p:nvSpPr>
        <p:spPr>
          <a:xfrm>
            <a:off x="2900622" y="476023"/>
            <a:ext cx="1340096" cy="149647"/>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 b="0" i="0" u="none" strike="noStrike" kern="1200" cap="none" spc="0" normalizeH="0" baseline="0" noProof="0">
                <a:ln>
                  <a:noFill/>
                </a:ln>
                <a:solidFill>
                  <a:prstClr val="black"/>
                </a:solidFill>
                <a:effectLst/>
                <a:uLnTx/>
                <a:uFillTx/>
                <a:latin typeface="Verdana"/>
                <a:ea typeface="+mn-ea"/>
                <a:cs typeface="+mn-cs"/>
              </a:rPr>
              <a:t>2024</a:t>
            </a:r>
            <a:endParaRPr kumimoji="0" lang="de-DE" sz="500"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TxtPlaceholderCompanySlides" hidden="1">
            <a:extLst>
              <a:ext uri="{FF2B5EF4-FFF2-40B4-BE49-F238E27FC236}">
                <a16:creationId xmlns:a16="http://schemas.microsoft.com/office/drawing/2014/main" id="{5D1A9931-57FA-4665-98C4-36AC9206A6F2}"/>
              </a:ext>
            </a:extLst>
          </p:cNvPr>
          <p:cNvSpPr txBox="1"/>
          <p:nvPr userDrawn="1"/>
        </p:nvSpPr>
        <p:spPr>
          <a:xfrm>
            <a:off x="2896718" y="299599"/>
            <a:ext cx="1344000" cy="149647"/>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 b="0" i="0" u="none" strike="noStrike" kern="1200" cap="none" spc="0" normalizeH="0" baseline="0" noProof="0">
                <a:ln>
                  <a:noFill/>
                </a:ln>
                <a:solidFill>
                  <a:prstClr val="black"/>
                </a:solidFill>
                <a:effectLst/>
                <a:uLnTx/>
                <a:uFillTx/>
                <a:latin typeface="Verdana"/>
                <a:ea typeface="+mn-ea"/>
                <a:cs typeface="+mn-cs"/>
              </a:rPr>
              <a:t>OrgIQ.org</a:t>
            </a:r>
            <a:endParaRPr kumimoji="0" lang="de-DE" sz="500" b="0" i="0" u="none" strike="noStrike" kern="1200" cap="none" spc="0" normalizeH="0" baseline="0" noProof="0" dirty="0">
              <a:ln>
                <a:noFill/>
              </a:ln>
              <a:solidFill>
                <a:prstClr val="black"/>
              </a:solidFill>
              <a:effectLst/>
              <a:uLnTx/>
              <a:uFillTx/>
              <a:latin typeface="Verdana"/>
              <a:ea typeface="+mn-ea"/>
              <a:cs typeface="+mn-cs"/>
            </a:endParaRPr>
          </a:p>
        </p:txBody>
      </p:sp>
      <p:sp>
        <p:nvSpPr>
          <p:cNvPr id="16" name="TxtPlaceholderTemplateVersion" hidden="1">
            <a:extLst>
              <a:ext uri="{FF2B5EF4-FFF2-40B4-BE49-F238E27FC236}">
                <a16:creationId xmlns:a16="http://schemas.microsoft.com/office/drawing/2014/main" id="{005C1EEA-C91E-4404-AB92-DBA0B38E375E}"/>
              </a:ext>
            </a:extLst>
          </p:cNvPr>
          <p:cNvSpPr txBox="1"/>
          <p:nvPr userDrawn="1"/>
        </p:nvSpPr>
        <p:spPr>
          <a:xfrm>
            <a:off x="2896718" y="123176"/>
            <a:ext cx="1340096" cy="149647"/>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00" b="0" i="0" u="none" strike="noStrike" kern="1200" cap="none" spc="0" normalizeH="0" baseline="0" noProof="0" dirty="0">
                <a:ln>
                  <a:noFill/>
                </a:ln>
                <a:solidFill>
                  <a:prstClr val="black"/>
                </a:solidFill>
                <a:effectLst/>
                <a:uLnTx/>
                <a:uFillTx/>
                <a:latin typeface="Verdana"/>
                <a:ea typeface="+mn-ea"/>
                <a:cs typeface="+mn-cs"/>
              </a:rPr>
              <a:t>Template Version 4.5.002</a:t>
            </a:r>
          </a:p>
        </p:txBody>
      </p:sp>
      <p:sp>
        <p:nvSpPr>
          <p:cNvPr id="18" name="TxtPlaceholderConfidentialityLongText" hidden="1">
            <a:extLst>
              <a:ext uri="{FF2B5EF4-FFF2-40B4-BE49-F238E27FC236}">
                <a16:creationId xmlns:a16="http://schemas.microsoft.com/office/drawing/2014/main" id="{E996C57A-3919-4E4E-ACE2-1A0F82F2F116}"/>
              </a:ext>
            </a:extLst>
          </p:cNvPr>
          <p:cNvSpPr txBox="1">
            <a:spLocks noChangeArrowheads="1"/>
          </p:cNvSpPr>
          <p:nvPr userDrawn="1"/>
        </p:nvSpPr>
        <p:spPr bwMode="auto">
          <a:xfrm>
            <a:off x="672000" y="6480000"/>
            <a:ext cx="10848000" cy="378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a:spcBef>
                <a:spcPct val="0"/>
              </a:spcBef>
              <a:defRPr>
                <a:solidFill>
                  <a:schemeClr val="tx1"/>
                </a:solidFill>
                <a:latin typeface="Arial" charset="0"/>
              </a:defRPr>
            </a:lvl1pPr>
            <a:lvl2pPr marL="177800" indent="-177800">
              <a:spcBef>
                <a:spcPct val="0"/>
              </a:spcBef>
              <a:defRPr>
                <a:solidFill>
                  <a:schemeClr val="tx1"/>
                </a:solidFill>
                <a:latin typeface="Arial" charset="0"/>
              </a:defRPr>
            </a:lvl2pPr>
            <a:lvl3pPr marL="177800">
              <a:spcBef>
                <a:spcPct val="0"/>
              </a:spcBef>
              <a:defRPr>
                <a:solidFill>
                  <a:schemeClr val="tx1"/>
                </a:solidFill>
                <a:latin typeface="Arial" charset="0"/>
              </a:defRPr>
            </a:lvl3pPr>
            <a:lvl4pPr marL="177800">
              <a:spcBef>
                <a:spcPct val="0"/>
              </a:spcBef>
              <a:defRPr>
                <a:solidFill>
                  <a:schemeClr val="tx1"/>
                </a:solidFill>
                <a:latin typeface="Arial" charset="0"/>
              </a:defRPr>
            </a:lvl4pPr>
            <a:lvl5pPr marL="177800">
              <a:spcBef>
                <a:spcPct val="0"/>
              </a:spcBef>
              <a:defRPr>
                <a:solidFill>
                  <a:schemeClr val="tx1"/>
                </a:solidFill>
                <a:latin typeface="Arial" charset="0"/>
              </a:defRPr>
            </a:lvl5pPr>
            <a:lvl6pPr marL="635000" fontAlgn="base">
              <a:spcBef>
                <a:spcPct val="0"/>
              </a:spcBef>
              <a:spcAft>
                <a:spcPct val="0"/>
              </a:spcAft>
              <a:defRPr>
                <a:solidFill>
                  <a:schemeClr val="tx1"/>
                </a:solidFill>
                <a:latin typeface="Arial" charset="0"/>
              </a:defRPr>
            </a:lvl6pPr>
            <a:lvl7pPr marL="1092200" fontAlgn="base">
              <a:spcBef>
                <a:spcPct val="0"/>
              </a:spcBef>
              <a:spcAft>
                <a:spcPct val="0"/>
              </a:spcAft>
              <a:defRPr>
                <a:solidFill>
                  <a:schemeClr val="tx1"/>
                </a:solidFill>
                <a:latin typeface="Arial" charset="0"/>
              </a:defRPr>
            </a:lvl7pPr>
            <a:lvl8pPr marL="1549400" fontAlgn="base">
              <a:spcBef>
                <a:spcPct val="0"/>
              </a:spcBef>
              <a:spcAft>
                <a:spcPct val="0"/>
              </a:spcAft>
              <a:defRPr>
                <a:solidFill>
                  <a:schemeClr val="tx1"/>
                </a:solidFill>
                <a:latin typeface="Arial" charset="0"/>
              </a:defRPr>
            </a:lvl8pPr>
            <a:lvl9pPr marL="2006600" fontAlgn="base">
              <a:spcBef>
                <a:spcPct val="0"/>
              </a:spcBef>
              <a:spcAft>
                <a:spcPct val="0"/>
              </a:spcAft>
              <a:defRPr>
                <a:solidFill>
                  <a:schemeClr val="tx1"/>
                </a:solidFill>
                <a:latin typeface="Arial" charset="0"/>
              </a:defRPr>
            </a:lvl9pPr>
          </a:lstStyle>
          <a:p>
            <a:pPr marL="0" marR="0" lvl="0" indent="0" algn="l" defTabSz="1072866" rtl="0" eaLnBrk="1" fontAlgn="base" latinLnBrk="0" hangingPunct="1">
              <a:lnSpc>
                <a:spcPct val="100000"/>
              </a:lnSpc>
              <a:spcBef>
                <a:spcPct val="20000"/>
              </a:spcBef>
              <a:spcAft>
                <a:spcPct val="0"/>
              </a:spcAft>
              <a:buClrTx/>
              <a:buSzTx/>
              <a:buFontTx/>
              <a:buNone/>
              <a:tabLst/>
              <a:defRPr/>
            </a:pPr>
            <a:r>
              <a:rPr kumimoji="0" lang="en-US" sz="700" b="0" i="0" u="none" strike="noStrike" kern="1200" cap="none" spc="0" normalizeH="0" baseline="0" noProof="0">
                <a:ln>
                  <a:noFill/>
                </a:ln>
                <a:solidFill>
                  <a:srgbClr val="565C5E"/>
                </a:solidFill>
                <a:effectLst/>
                <a:uLnTx/>
                <a:uFillTx/>
                <a:latin typeface="Verdana" pitchFamily="34" charset="0"/>
                <a:ea typeface="+mn-ea"/>
                <a:cs typeface="+mn-cs"/>
              </a:rPr>
              <a:t>© 2021. Vector Informatik GmbH.  | Confidential. | V0.1 | 2021-07-06</a:t>
            </a:r>
            <a:endParaRPr kumimoji="0" lang="en-US" sz="700" b="0" i="0" u="none" strike="noStrike" kern="1200" cap="none" spc="0" normalizeH="0" baseline="0" noProof="0" dirty="0">
              <a:ln>
                <a:noFill/>
              </a:ln>
              <a:solidFill>
                <a:srgbClr val="565C5E"/>
              </a:solidFill>
              <a:effectLst/>
              <a:uLnTx/>
              <a:uFillTx/>
              <a:latin typeface="Verdana" pitchFamily="34" charset="0"/>
              <a:ea typeface="+mn-ea"/>
              <a:cs typeface="+mn-cs"/>
            </a:endParaRPr>
          </a:p>
        </p:txBody>
      </p:sp>
      <p:sp>
        <p:nvSpPr>
          <p:cNvPr id="19" name="TxtPlaceholderConfidentialityText" hidden="1">
            <a:extLst>
              <a:ext uri="{FF2B5EF4-FFF2-40B4-BE49-F238E27FC236}">
                <a16:creationId xmlns:a16="http://schemas.microsoft.com/office/drawing/2014/main" id="{8809AAD5-02A8-42A3-B573-19AE24FA7F30}"/>
              </a:ext>
            </a:extLst>
          </p:cNvPr>
          <p:cNvSpPr txBox="1">
            <a:spLocks noChangeArrowheads="1"/>
          </p:cNvSpPr>
          <p:nvPr userDrawn="1"/>
        </p:nvSpPr>
        <p:spPr bwMode="auto">
          <a:xfrm>
            <a:off x="625112" y="6479268"/>
            <a:ext cx="4320000" cy="18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0" rIns="0" bIns="0" anchor="b" anchorCtr="0">
            <a:noAutofit/>
          </a:bodyPr>
          <a:lstStyle>
            <a:lvl1pPr>
              <a:spcBef>
                <a:spcPct val="0"/>
              </a:spcBef>
              <a:defRPr>
                <a:solidFill>
                  <a:schemeClr val="tx1"/>
                </a:solidFill>
                <a:latin typeface="Arial" charset="0"/>
              </a:defRPr>
            </a:lvl1pPr>
            <a:lvl2pPr marL="254000" indent="-254000">
              <a:spcBef>
                <a:spcPct val="0"/>
              </a:spcBef>
              <a:defRPr>
                <a:solidFill>
                  <a:schemeClr val="tx1"/>
                </a:solidFill>
                <a:latin typeface="Arial" charset="0"/>
              </a:defRPr>
            </a:lvl2pPr>
            <a:lvl3pPr marL="508000" indent="-254000">
              <a:spcBef>
                <a:spcPct val="0"/>
              </a:spcBef>
              <a:defRPr>
                <a:solidFill>
                  <a:schemeClr val="tx1"/>
                </a:solidFill>
                <a:latin typeface="Arial" charset="0"/>
              </a:defRPr>
            </a:lvl3pPr>
            <a:lvl4pPr marL="762000" indent="-254000">
              <a:spcBef>
                <a:spcPct val="0"/>
              </a:spcBef>
              <a:defRPr>
                <a:solidFill>
                  <a:schemeClr val="tx1"/>
                </a:solidFill>
                <a:latin typeface="Arial" charset="0"/>
              </a:defRPr>
            </a:lvl4pPr>
            <a:lvl5pPr marL="900113" indent="-138113">
              <a:spcBef>
                <a:spcPct val="0"/>
              </a:spcBef>
              <a:defRPr>
                <a:solidFill>
                  <a:schemeClr val="tx1"/>
                </a:solidFill>
                <a:latin typeface="Arial" charset="0"/>
              </a:defRPr>
            </a:lvl5pPr>
            <a:lvl6pPr marL="1357313" indent="-138113" fontAlgn="base">
              <a:spcBef>
                <a:spcPct val="0"/>
              </a:spcBef>
              <a:spcAft>
                <a:spcPct val="0"/>
              </a:spcAft>
              <a:defRPr>
                <a:solidFill>
                  <a:schemeClr val="tx1"/>
                </a:solidFill>
                <a:latin typeface="Arial" charset="0"/>
              </a:defRPr>
            </a:lvl6pPr>
            <a:lvl7pPr marL="1814513" indent="-138113" fontAlgn="base">
              <a:spcBef>
                <a:spcPct val="0"/>
              </a:spcBef>
              <a:spcAft>
                <a:spcPct val="0"/>
              </a:spcAft>
              <a:defRPr>
                <a:solidFill>
                  <a:schemeClr val="tx1"/>
                </a:solidFill>
                <a:latin typeface="Arial" charset="0"/>
              </a:defRPr>
            </a:lvl7pPr>
            <a:lvl8pPr marL="2271713" indent="-138113" fontAlgn="base">
              <a:spcBef>
                <a:spcPct val="0"/>
              </a:spcBef>
              <a:spcAft>
                <a:spcPct val="0"/>
              </a:spcAft>
              <a:defRPr>
                <a:solidFill>
                  <a:schemeClr val="tx1"/>
                </a:solidFill>
                <a:latin typeface="Arial" charset="0"/>
              </a:defRPr>
            </a:lvl8pPr>
            <a:lvl9pPr marL="2728913" indent="-138113"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a:ln>
                  <a:noFill/>
                </a:ln>
                <a:solidFill>
                  <a:srgbClr val="565C5E"/>
                </a:solidFill>
                <a:effectLst/>
                <a:uLnTx/>
                <a:uFillTx/>
                <a:latin typeface="Verdana" pitchFamily="34" charset="0"/>
                <a:ea typeface="+mn-ea"/>
                <a:cs typeface="+mn-cs"/>
              </a:rPr>
              <a:t>Confidential</a:t>
            </a:r>
            <a:endParaRPr kumimoji="0" lang="en-US" sz="800" b="0" i="0" u="none" strike="noStrike" kern="1200" cap="none" spc="0" normalizeH="0" baseline="0" noProof="0" dirty="0">
              <a:ln>
                <a:noFill/>
              </a:ln>
              <a:solidFill>
                <a:srgbClr val="565C5E"/>
              </a:solidFill>
              <a:effectLst/>
              <a:uLnTx/>
              <a:uFillTx/>
              <a:latin typeface="Verdana" pitchFamily="34" charset="0"/>
              <a:ea typeface="+mn-ea"/>
              <a:cs typeface="+mn-cs"/>
            </a:endParaRPr>
          </a:p>
        </p:txBody>
      </p:sp>
      <p:sp>
        <p:nvSpPr>
          <p:cNvPr id="3" name="TxtPlaceholderDateVersion">
            <a:extLst>
              <a:ext uri="{FF2B5EF4-FFF2-40B4-BE49-F238E27FC236}">
                <a16:creationId xmlns:a16="http://schemas.microsoft.com/office/drawing/2014/main" id="{73A84C47-9AC1-400D-9016-3620471BF81F}"/>
              </a:ext>
            </a:extLst>
          </p:cNvPr>
          <p:cNvSpPr txBox="1"/>
          <p:nvPr userDrawn="1"/>
        </p:nvSpPr>
        <p:spPr>
          <a:xfrm>
            <a:off x="3708000" y="6480000"/>
            <a:ext cx="7992000" cy="18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nchorCtr="0">
            <a:noAutofit/>
          </a:bodyPr>
          <a:lstStyle>
            <a:defPPr lvl="0">
              <a:defRPr lang="de-DE"/>
            </a:defPPr>
            <a:lvl1pPr algn="r">
              <a:spcBef>
                <a:spcPct val="20000"/>
              </a:spcBef>
              <a:defRPr sz="800">
                <a:solidFill>
                  <a:srgbClr val="565C5E"/>
                </a:solidFill>
              </a:defRPr>
            </a:lvl1pPr>
          </a:lstStyle>
          <a:p>
            <a:pPr marL="0" marR="0" lvl="0" indent="0" algn="r" defTabSz="914400" rtl="0" eaLnBrk="1" fontAlgn="auto" latinLnBrk="0" hangingPunct="1">
              <a:lnSpc>
                <a:spcPct val="100000"/>
              </a:lnSpc>
              <a:spcBef>
                <a:spcPct val="20000"/>
              </a:spcBef>
              <a:spcAft>
                <a:spcPts val="0"/>
              </a:spcAft>
              <a:buClrTx/>
              <a:buSzTx/>
              <a:buFontTx/>
              <a:buNone/>
              <a:tabLst/>
              <a:defRPr/>
            </a:pPr>
            <a:r>
              <a:rPr kumimoji="0" lang="de-DE" sz="800" b="0" i="0" u="none" strike="noStrike" kern="1200" cap="none" spc="0" normalizeH="0" baseline="0" noProof="0">
                <a:ln>
                  <a:noFill/>
                </a:ln>
                <a:solidFill>
                  <a:srgbClr val="565C5E"/>
                </a:solidFill>
                <a:effectLst/>
                <a:uLnTx/>
                <a:uFillTx/>
                <a:latin typeface="Verdana"/>
                <a:ea typeface="+mn-ea"/>
                <a:cs typeface="+mn-cs"/>
              </a:rPr>
              <a:t>V1.0 | 2025-10-17</a:t>
            </a:r>
            <a:endParaRPr kumimoji="0" lang="de-DE" sz="800" b="0" i="0" u="none" strike="noStrike" kern="1200" cap="none" spc="0" normalizeH="0" baseline="0" noProof="0" dirty="0">
              <a:ln>
                <a:noFill/>
              </a:ln>
              <a:solidFill>
                <a:srgbClr val="565C5E"/>
              </a:solidFill>
              <a:effectLst/>
              <a:uLnTx/>
              <a:uFillTx/>
              <a:latin typeface="Verdana"/>
              <a:ea typeface="+mn-ea"/>
              <a:cs typeface="+mn-cs"/>
            </a:endParaRPr>
          </a:p>
        </p:txBody>
      </p:sp>
      <p:sp>
        <p:nvSpPr>
          <p:cNvPr id="7" name="ImgPlaceholderImage"/>
          <p:cNvSpPr>
            <a:spLocks noGrp="1"/>
          </p:cNvSpPr>
          <p:nvPr>
            <p:ph type="pic" sz="quarter" idx="11" hasCustomPrompt="1"/>
          </p:nvPr>
        </p:nvSpPr>
        <p:spPr>
          <a:xfrm>
            <a:off x="0" y="1260000"/>
            <a:ext cx="12193200" cy="4608000"/>
          </a:xfrm>
        </p:spPr>
        <p:txBody>
          <a:bodyPr lIns="756000"/>
          <a:lstStyle>
            <a:lvl1pPr>
              <a:defRPr/>
            </a:lvl1pPr>
          </a:lstStyle>
          <a:p>
            <a:r>
              <a:rPr lang="de-DE" dirty="0"/>
              <a:t>Click </a:t>
            </a:r>
            <a:r>
              <a:rPr lang="de-DE" dirty="0" err="1"/>
              <a:t>to</a:t>
            </a:r>
            <a:r>
              <a:rPr lang="de-DE" dirty="0"/>
              <a:t> </a:t>
            </a:r>
            <a:r>
              <a:rPr lang="de-DE" dirty="0" err="1"/>
              <a:t>add</a:t>
            </a:r>
            <a:r>
              <a:rPr lang="de-DE" dirty="0"/>
              <a:t> </a:t>
            </a:r>
            <a:r>
              <a:rPr lang="de-DE" dirty="0" err="1"/>
              <a:t>graphic</a:t>
            </a:r>
            <a:endParaRPr lang="de-DE" dirty="0"/>
          </a:p>
        </p:txBody>
      </p:sp>
      <p:sp>
        <p:nvSpPr>
          <p:cNvPr id="25" name="TxtPlaceholderSubtitle">
            <a:extLst>
              <a:ext uri="{FF2B5EF4-FFF2-40B4-BE49-F238E27FC236}">
                <a16:creationId xmlns:a16="http://schemas.microsoft.com/office/drawing/2014/main" id="{E04034C4-2A4D-41B9-A673-38EF1405B7C3}"/>
              </a:ext>
            </a:extLst>
          </p:cNvPr>
          <p:cNvSpPr>
            <a:spLocks noGrp="1"/>
          </p:cNvSpPr>
          <p:nvPr>
            <p:ph type="body" sz="quarter" idx="15" hasCustomPrompt="1"/>
          </p:nvPr>
        </p:nvSpPr>
        <p:spPr>
          <a:xfrm>
            <a:off x="504825" y="5652000"/>
            <a:ext cx="11196000" cy="478800"/>
          </a:xfrm>
          <a:solidFill>
            <a:schemeClr val="accent2"/>
          </a:solidFill>
        </p:spPr>
        <p:txBody>
          <a:bodyPr lIns="252000" tIns="14400" rIns="252000" bIns="252000"/>
          <a:lstStyle>
            <a:lvl1pPr>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subtitle</a:t>
            </a:r>
            <a:endParaRPr lang="de-DE" dirty="0"/>
          </a:p>
        </p:txBody>
      </p:sp>
      <p:sp>
        <p:nvSpPr>
          <p:cNvPr id="2" name="TxtPlaceholderTitle">
            <a:extLst>
              <a:ext uri="{FF2B5EF4-FFF2-40B4-BE49-F238E27FC236}">
                <a16:creationId xmlns:a16="http://schemas.microsoft.com/office/drawing/2014/main" id="{3A52968A-3B43-49E9-89EF-B5C1DEF90706}"/>
              </a:ext>
            </a:extLst>
          </p:cNvPr>
          <p:cNvSpPr>
            <a:spLocks noGrp="1"/>
          </p:cNvSpPr>
          <p:nvPr>
            <p:ph type="title" hasCustomPrompt="1"/>
          </p:nvPr>
        </p:nvSpPr>
        <p:spPr>
          <a:xfrm>
            <a:off x="504825" y="4982400"/>
            <a:ext cx="11196000" cy="669600"/>
          </a:xfrm>
          <a:solidFill>
            <a:schemeClr val="accent2"/>
          </a:solidFill>
        </p:spPr>
        <p:txBody>
          <a:bodyPr vert="horz" wrap="none" lIns="252000" tIns="216000" rIns="792000" bIns="144000" rtlCol="0" anchor="b" anchorCtr="0">
            <a:noAutofit/>
          </a:bodyPr>
          <a:lstStyle>
            <a:lvl1pPr>
              <a:defRPr lang="de-DE" sz="2200" b="1" dirty="0">
                <a:solidFill>
                  <a:schemeClr val="bg1"/>
                </a:solidFill>
              </a:defRPr>
            </a:lvl1pPr>
          </a:lstStyle>
          <a:p>
            <a:pPr lvl="0" fontAlgn="auto">
              <a:spcAft>
                <a:spcPts val="0"/>
              </a:spcAft>
            </a:pPr>
            <a:r>
              <a:rPr lang="de-DE" dirty="0"/>
              <a:t>Click </a:t>
            </a:r>
            <a:r>
              <a:rPr lang="de-DE" dirty="0" err="1"/>
              <a:t>to</a:t>
            </a:r>
            <a:r>
              <a:rPr lang="de-DE" dirty="0"/>
              <a:t> </a:t>
            </a:r>
            <a:r>
              <a:rPr lang="de-DE" dirty="0" err="1"/>
              <a:t>add</a:t>
            </a:r>
            <a:r>
              <a:rPr lang="de-DE" dirty="0"/>
              <a:t> title</a:t>
            </a:r>
          </a:p>
        </p:txBody>
      </p:sp>
      <p:pic>
        <p:nvPicPr>
          <p:cNvPr id="20" name="Grafik 19">
            <a:extLst>
              <a:ext uri="{FF2B5EF4-FFF2-40B4-BE49-F238E27FC236}">
                <a16:creationId xmlns:a16="http://schemas.microsoft.com/office/drawing/2014/main" id="{E0D23F7F-3F4A-4941-802A-504B52334612}"/>
              </a:ext>
            </a:extLst>
          </p:cNvPr>
          <p:cNvPicPr>
            <a:picLocks noChangeAspect="1"/>
          </p:cNvPicPr>
          <p:nvPr userDrawn="1"/>
        </p:nvPicPr>
        <p:blipFill>
          <a:blip r:embed="rId2"/>
          <a:stretch>
            <a:fillRect/>
          </a:stretch>
        </p:blipFill>
        <p:spPr>
          <a:xfrm>
            <a:off x="413863" y="154006"/>
            <a:ext cx="2335689" cy="976418"/>
          </a:xfrm>
          <a:prstGeom prst="rect">
            <a:avLst/>
          </a:prstGeom>
        </p:spPr>
      </p:pic>
      <p:pic>
        <p:nvPicPr>
          <p:cNvPr id="5" name="Grafik 4">
            <a:extLst>
              <a:ext uri="{FF2B5EF4-FFF2-40B4-BE49-F238E27FC236}">
                <a16:creationId xmlns:a16="http://schemas.microsoft.com/office/drawing/2014/main" id="{76C62F72-1868-96DF-41F8-862861DF61E7}"/>
              </a:ext>
            </a:extLst>
          </p:cNvPr>
          <p:cNvPicPr>
            <a:picLocks noChangeAspect="1"/>
          </p:cNvPicPr>
          <p:nvPr userDrawn="1"/>
        </p:nvPicPr>
        <p:blipFill>
          <a:blip r:embed="rId3"/>
          <a:stretch>
            <a:fillRect/>
          </a:stretch>
        </p:blipFill>
        <p:spPr>
          <a:xfrm>
            <a:off x="9582786" y="172793"/>
            <a:ext cx="2199184" cy="905754"/>
          </a:xfrm>
          <a:prstGeom prst="rect">
            <a:avLst/>
          </a:prstGeom>
        </p:spPr>
      </p:pic>
    </p:spTree>
    <p:extLst>
      <p:ext uri="{BB962C8B-B14F-4D97-AF65-F5344CB8AC3E}">
        <p14:creationId xmlns:p14="http://schemas.microsoft.com/office/powerpoint/2010/main" val="3099379930"/>
      </p:ext>
    </p:extLst>
  </p:cSld>
  <p:clrMapOvr>
    <a:masterClrMapping/>
  </p:clrMapOvr>
  <p:extLst>
    <p:ext uri="{DCECCB84-F9BA-43D5-87BE-67443E8EF086}">
      <p15:sldGuideLst xmlns:p15="http://schemas.microsoft.com/office/powerpoint/2012/main">
        <p15:guide id="1" pos="318">
          <p15:clr>
            <a:srgbClr val="B70035"/>
          </p15:clr>
        </p15:guide>
        <p15:guide id="2" orient="horz" pos="793" userDrawn="1">
          <p15:clr>
            <a:srgbClr val="B70035"/>
          </p15:clr>
        </p15:guide>
        <p15:guide id="3" pos="7362">
          <p15:clr>
            <a:srgbClr val="B70035"/>
          </p15:clr>
        </p15:guide>
        <p15:guide id="5" orient="horz" pos="3862" userDrawn="1">
          <p15:clr>
            <a:srgbClr val="B70035"/>
          </p15:clr>
        </p15:guide>
        <p15:guide id="7" orient="horz" pos="3698" userDrawn="1">
          <p15:clr>
            <a:srgbClr val="B1B6BA"/>
          </p15:clr>
        </p15:guide>
        <p15:guide id="8" pos="474">
          <p15:clr>
            <a:srgbClr val="B1B6BA"/>
          </p15:clr>
        </p15:guide>
        <p15:guide id="9" orient="horz" pos="3436" userDrawn="1">
          <p15:clr>
            <a:srgbClr val="B1B6BA"/>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 Left, Image Right Vector">
    <p:spTree>
      <p:nvGrpSpPr>
        <p:cNvPr id="1" name=""/>
        <p:cNvGrpSpPr/>
        <p:nvPr/>
      </p:nvGrpSpPr>
      <p:grpSpPr>
        <a:xfrm>
          <a:off x="0" y="0"/>
          <a:ext cx="0" cy="0"/>
          <a:chOff x="0" y="0"/>
          <a:chExt cx="0" cy="0"/>
        </a:xfrm>
      </p:grpSpPr>
      <p:sp>
        <p:nvSpPr>
          <p:cNvPr id="4" name="ImgPlaceholderImageRight">
            <a:extLst>
              <a:ext uri="{FF2B5EF4-FFF2-40B4-BE49-F238E27FC236}">
                <a16:creationId xmlns:a16="http://schemas.microsoft.com/office/drawing/2014/main" id="{92530041-51B2-466C-8FD8-9EAC951B8FC4}"/>
              </a:ext>
            </a:extLst>
          </p:cNvPr>
          <p:cNvSpPr>
            <a:spLocks noGrp="1"/>
          </p:cNvSpPr>
          <p:nvPr>
            <p:ph type="pic" sz="quarter" idx="14" hasCustomPrompt="1"/>
          </p:nvPr>
        </p:nvSpPr>
        <p:spPr>
          <a:xfrm>
            <a:off x="6246000" y="1260000"/>
            <a:ext cx="5292000" cy="5220000"/>
          </a:xfrm>
        </p:spPr>
        <p:txBody>
          <a:bodyPr/>
          <a:lstStyle>
            <a:lvl1pPr>
              <a:defRPr/>
            </a:lvl1pPr>
          </a:lstStyle>
          <a:p>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11" name="TxtPlaceholderTextLeft"/>
          <p:cNvSpPr>
            <a:spLocks noGrp="1"/>
          </p:cNvSpPr>
          <p:nvPr>
            <p:ph sz="quarter" idx="13" hasCustomPrompt="1"/>
          </p:nvPr>
        </p:nvSpPr>
        <p:spPr>
          <a:xfrm>
            <a:off x="666000" y="1260000"/>
            <a:ext cx="5292000" cy="5220000"/>
          </a:xfrm>
        </p:spPr>
        <p:txBody>
          <a:bodyPr/>
          <a:lstStyle>
            <a:lvl1pPr>
              <a:defRPr/>
            </a:lvl1pPr>
          </a:lstStyle>
          <a:p>
            <a:pPr lvl="0"/>
            <a:r>
              <a:rPr lang="en-US" dirty="0"/>
              <a:t>Click to add text</a:t>
            </a:r>
            <a:endParaRPr lang="de-DE" dirty="0"/>
          </a:p>
        </p:txBody>
      </p:sp>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p:txBody>
          <a:bodyPr/>
          <a:lstStyle>
            <a:lvl1pPr>
              <a:defRPr/>
            </a:lvl1pPr>
          </a:lstStyle>
          <a:p>
            <a:r>
              <a:rPr lang="en-US" dirty="0"/>
              <a:t>Chapter Headline / Presentation Title (16pt, 47% gray)</a:t>
            </a:r>
            <a:endParaRPr lang="de-DE" dirty="0"/>
          </a:p>
        </p:txBody>
      </p:sp>
    </p:spTree>
    <p:extLst>
      <p:ext uri="{BB962C8B-B14F-4D97-AF65-F5344CB8AC3E}">
        <p14:creationId xmlns:p14="http://schemas.microsoft.com/office/powerpoint/2010/main" val="2420730518"/>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 Description Bottom Vector">
    <p:spTree>
      <p:nvGrpSpPr>
        <p:cNvPr id="1" name=""/>
        <p:cNvGrpSpPr/>
        <p:nvPr/>
      </p:nvGrpSpPr>
      <p:grpSpPr>
        <a:xfrm>
          <a:off x="0" y="0"/>
          <a:ext cx="0" cy="0"/>
          <a:chOff x="0" y="0"/>
          <a:chExt cx="0" cy="0"/>
        </a:xfrm>
      </p:grpSpPr>
      <p:sp>
        <p:nvSpPr>
          <p:cNvPr id="8" name="TxtPlaceholderContentBottom">
            <a:extLst>
              <a:ext uri="{FF2B5EF4-FFF2-40B4-BE49-F238E27FC236}">
                <a16:creationId xmlns:a16="http://schemas.microsoft.com/office/drawing/2014/main" id="{A0D7E426-1E31-4305-9516-449B3130B99F}"/>
              </a:ext>
            </a:extLst>
          </p:cNvPr>
          <p:cNvSpPr>
            <a:spLocks noGrp="1"/>
          </p:cNvSpPr>
          <p:nvPr>
            <p:ph type="body" sz="quarter" idx="16" hasCustomPrompt="1"/>
          </p:nvPr>
        </p:nvSpPr>
        <p:spPr>
          <a:xfrm>
            <a:off x="666000" y="5148000"/>
            <a:ext cx="10872000" cy="1332000"/>
          </a:xfrm>
        </p:spPr>
        <p:txBody>
          <a:bodyPr/>
          <a:lstStyle>
            <a:lvl1pPr>
              <a:defRPr/>
            </a:lvl1pPr>
            <a:lvl2pPr>
              <a:defRPr/>
            </a:lvl2pPr>
            <a:lvl3pPr>
              <a:defRPr/>
            </a:lvl3pPr>
            <a:lvl4pPr>
              <a:defRPr/>
            </a:lvl4pPr>
            <a:lvl5pPr>
              <a:defRPr/>
            </a:lvl5pPr>
          </a:lstStyle>
          <a:p>
            <a:pPr lvl="0"/>
            <a:r>
              <a:rPr lang="de-DE" dirty="0"/>
              <a:t>Click </a:t>
            </a:r>
            <a:r>
              <a:rPr lang="de-DE" dirty="0" err="1"/>
              <a:t>to</a:t>
            </a:r>
            <a:r>
              <a:rPr lang="de-DE" dirty="0"/>
              <a:t> </a:t>
            </a:r>
            <a:r>
              <a:rPr lang="de-DE" dirty="0" err="1"/>
              <a:t>add</a:t>
            </a:r>
            <a:r>
              <a:rPr lang="de-DE" dirty="0"/>
              <a:t> </a:t>
            </a:r>
            <a:r>
              <a:rPr lang="de-DE" dirty="0" err="1"/>
              <a:t>text</a:t>
            </a:r>
            <a:endParaRPr lang="de-DE" dirty="0"/>
          </a:p>
          <a:p>
            <a:pPr lvl="1"/>
            <a:r>
              <a:rPr lang="de-DE" dirty="0" err="1"/>
              <a:t>level</a:t>
            </a:r>
            <a:r>
              <a:rPr lang="de-DE" dirty="0"/>
              <a:t> 1</a:t>
            </a:r>
          </a:p>
          <a:p>
            <a:pPr lvl="2"/>
            <a:r>
              <a:rPr lang="de-DE" dirty="0" err="1"/>
              <a:t>level</a:t>
            </a:r>
            <a:r>
              <a:rPr lang="de-DE" dirty="0"/>
              <a:t> 2</a:t>
            </a:r>
          </a:p>
          <a:p>
            <a:pPr lvl="3"/>
            <a:r>
              <a:rPr lang="de-DE" dirty="0" err="1"/>
              <a:t>level</a:t>
            </a:r>
            <a:r>
              <a:rPr lang="de-DE" dirty="0"/>
              <a:t> 3</a:t>
            </a:r>
          </a:p>
        </p:txBody>
      </p:sp>
      <p:sp>
        <p:nvSpPr>
          <p:cNvPr id="4" name="ImgPlaceholderImageRight">
            <a:extLst>
              <a:ext uri="{FF2B5EF4-FFF2-40B4-BE49-F238E27FC236}">
                <a16:creationId xmlns:a16="http://schemas.microsoft.com/office/drawing/2014/main" id="{92530041-51B2-466C-8FD8-9EAC951B8FC4}"/>
              </a:ext>
            </a:extLst>
          </p:cNvPr>
          <p:cNvSpPr>
            <a:spLocks noGrp="1"/>
          </p:cNvSpPr>
          <p:nvPr>
            <p:ph type="pic" sz="quarter" idx="14" hasCustomPrompt="1"/>
          </p:nvPr>
        </p:nvSpPr>
        <p:spPr>
          <a:xfrm>
            <a:off x="6246000" y="1260000"/>
            <a:ext cx="5292000" cy="3672000"/>
          </a:xfrm>
        </p:spPr>
        <p:txBody>
          <a:bodyPr/>
          <a:lstStyle>
            <a:lvl1pPr>
              <a:defRPr/>
            </a:lvl1pPr>
          </a:lstStyle>
          <a:p>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6" name="ImgPlaceholderImageLeft">
            <a:extLst>
              <a:ext uri="{FF2B5EF4-FFF2-40B4-BE49-F238E27FC236}">
                <a16:creationId xmlns:a16="http://schemas.microsoft.com/office/drawing/2014/main" id="{4EA530D3-64EC-4646-8A40-D2907A3B17DE}"/>
              </a:ext>
            </a:extLst>
          </p:cNvPr>
          <p:cNvSpPr>
            <a:spLocks noGrp="1"/>
          </p:cNvSpPr>
          <p:nvPr>
            <p:ph type="pic" sz="quarter" idx="15" hasCustomPrompt="1"/>
          </p:nvPr>
        </p:nvSpPr>
        <p:spPr>
          <a:xfrm>
            <a:off x="666000" y="1260000"/>
            <a:ext cx="5292000" cy="3672000"/>
          </a:xfrm>
        </p:spPr>
        <p:txBody>
          <a:bodyPr/>
          <a:lstStyle>
            <a:lvl1pPr>
              <a:defRPr/>
            </a:lvl1pPr>
          </a:lstStyle>
          <a:p>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p:txBody>
          <a:bodyPr/>
          <a:lstStyle>
            <a:lvl1pPr>
              <a:defRPr/>
            </a:lvl1pPr>
          </a:lstStyle>
          <a:p>
            <a:r>
              <a:rPr lang="en-US" dirty="0"/>
              <a:t>Chapter Headline / Presentation Title (16pt, 47% gray)</a:t>
            </a:r>
            <a:endParaRPr lang="de-DE" dirty="0"/>
          </a:p>
        </p:txBody>
      </p:sp>
    </p:spTree>
    <p:extLst>
      <p:ext uri="{BB962C8B-B14F-4D97-AF65-F5344CB8AC3E}">
        <p14:creationId xmlns:p14="http://schemas.microsoft.com/office/powerpoint/2010/main" val="3667885177"/>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Image Top, Description Bottom Vector">
    <p:spTree>
      <p:nvGrpSpPr>
        <p:cNvPr id="1" name=""/>
        <p:cNvGrpSpPr/>
        <p:nvPr/>
      </p:nvGrpSpPr>
      <p:grpSpPr>
        <a:xfrm>
          <a:off x="0" y="0"/>
          <a:ext cx="0" cy="0"/>
          <a:chOff x="0" y="0"/>
          <a:chExt cx="0" cy="0"/>
        </a:xfrm>
      </p:grpSpPr>
      <p:sp>
        <p:nvSpPr>
          <p:cNvPr id="8" name="TxtPlaceholderContentBottom">
            <a:extLst>
              <a:ext uri="{FF2B5EF4-FFF2-40B4-BE49-F238E27FC236}">
                <a16:creationId xmlns:a16="http://schemas.microsoft.com/office/drawing/2014/main" id="{A0D7E426-1E31-4305-9516-449B3130B99F}"/>
              </a:ext>
            </a:extLst>
          </p:cNvPr>
          <p:cNvSpPr>
            <a:spLocks noGrp="1"/>
          </p:cNvSpPr>
          <p:nvPr>
            <p:ph type="body" sz="quarter" idx="16" hasCustomPrompt="1"/>
          </p:nvPr>
        </p:nvSpPr>
        <p:spPr>
          <a:xfrm>
            <a:off x="666000" y="5148000"/>
            <a:ext cx="10872000" cy="1332000"/>
          </a:xfrm>
        </p:spPr>
        <p:txBody>
          <a:bodyPr/>
          <a:lstStyle>
            <a:lvl1pPr>
              <a:defRPr/>
            </a:lvl1pPr>
            <a:lvl2pPr>
              <a:defRPr/>
            </a:lvl2pPr>
            <a:lvl3pPr>
              <a:defRPr/>
            </a:lvl3pPr>
            <a:lvl4pPr>
              <a:defRPr/>
            </a:lvl4pPr>
            <a:lvl5pPr>
              <a:defRPr/>
            </a:lvl5pPr>
          </a:lstStyle>
          <a:p>
            <a:pPr lvl="0"/>
            <a:r>
              <a:rPr lang="de-DE" dirty="0"/>
              <a:t>Click </a:t>
            </a:r>
            <a:r>
              <a:rPr lang="de-DE" dirty="0" err="1"/>
              <a:t>to</a:t>
            </a:r>
            <a:r>
              <a:rPr lang="de-DE" dirty="0"/>
              <a:t> </a:t>
            </a:r>
            <a:r>
              <a:rPr lang="de-DE" dirty="0" err="1"/>
              <a:t>add</a:t>
            </a:r>
            <a:r>
              <a:rPr lang="de-DE" dirty="0"/>
              <a:t> </a:t>
            </a:r>
            <a:r>
              <a:rPr lang="de-DE" dirty="0" err="1"/>
              <a:t>text</a:t>
            </a:r>
            <a:endParaRPr lang="de-DE" dirty="0"/>
          </a:p>
          <a:p>
            <a:pPr lvl="1"/>
            <a:r>
              <a:rPr lang="de-DE" dirty="0" err="1"/>
              <a:t>level</a:t>
            </a:r>
            <a:r>
              <a:rPr lang="de-DE" dirty="0"/>
              <a:t> 1</a:t>
            </a:r>
          </a:p>
          <a:p>
            <a:pPr lvl="2"/>
            <a:r>
              <a:rPr lang="de-DE" dirty="0" err="1"/>
              <a:t>level</a:t>
            </a:r>
            <a:r>
              <a:rPr lang="de-DE" dirty="0"/>
              <a:t> 2</a:t>
            </a:r>
          </a:p>
          <a:p>
            <a:pPr lvl="3"/>
            <a:r>
              <a:rPr lang="de-DE" dirty="0" err="1"/>
              <a:t>level</a:t>
            </a:r>
            <a:r>
              <a:rPr lang="de-DE" dirty="0"/>
              <a:t> 3</a:t>
            </a:r>
          </a:p>
        </p:txBody>
      </p:sp>
      <p:sp>
        <p:nvSpPr>
          <p:cNvPr id="6" name="ImgPlaceholderImage">
            <a:extLst>
              <a:ext uri="{FF2B5EF4-FFF2-40B4-BE49-F238E27FC236}">
                <a16:creationId xmlns:a16="http://schemas.microsoft.com/office/drawing/2014/main" id="{4EA530D3-64EC-4646-8A40-D2907A3B17DE}"/>
              </a:ext>
            </a:extLst>
          </p:cNvPr>
          <p:cNvSpPr>
            <a:spLocks noGrp="1"/>
          </p:cNvSpPr>
          <p:nvPr>
            <p:ph type="pic" sz="quarter" idx="15" hasCustomPrompt="1"/>
          </p:nvPr>
        </p:nvSpPr>
        <p:spPr>
          <a:xfrm>
            <a:off x="666000" y="1260000"/>
            <a:ext cx="10872000" cy="3672000"/>
          </a:xfrm>
        </p:spPr>
        <p:txBody>
          <a:bodyPr/>
          <a:lstStyle>
            <a:lvl1pPr>
              <a:defRPr/>
            </a:lvl1pPr>
          </a:lstStyle>
          <a:p>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p:txBody>
          <a:bodyPr/>
          <a:lstStyle>
            <a:lvl1pPr>
              <a:defRPr/>
            </a:lvl1pPr>
          </a:lstStyle>
          <a:p>
            <a:r>
              <a:rPr lang="en-US" dirty="0"/>
              <a:t>Chapter Headline / Presentation Title (16pt, 47% gray)</a:t>
            </a:r>
            <a:endParaRPr lang="de-DE" dirty="0"/>
          </a:p>
        </p:txBody>
      </p:sp>
    </p:spTree>
    <p:extLst>
      <p:ext uri="{BB962C8B-B14F-4D97-AF65-F5344CB8AC3E}">
        <p14:creationId xmlns:p14="http://schemas.microsoft.com/office/powerpoint/2010/main" val="3766156627"/>
      </p:ext>
    </p:extLst>
  </p:cSld>
  <p:clrMapOvr>
    <a:masterClrMapping/>
  </p:clrMapOvr>
  <p:extLst>
    <p:ext uri="{DCECCB84-F9BA-43D5-87BE-67443E8EF086}">
      <p15:sldGuideLst xmlns:p15="http://schemas.microsoft.com/office/powerpoint/2012/main">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guide id="7" orient="horz" pos="791">
          <p15:clr>
            <a:srgbClr val="B70035"/>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scription Top, Large Image Bottom Vector">
    <p:spTree>
      <p:nvGrpSpPr>
        <p:cNvPr id="1" name=""/>
        <p:cNvGrpSpPr/>
        <p:nvPr/>
      </p:nvGrpSpPr>
      <p:grpSpPr>
        <a:xfrm>
          <a:off x="0" y="0"/>
          <a:ext cx="0" cy="0"/>
          <a:chOff x="0" y="0"/>
          <a:chExt cx="0" cy="0"/>
        </a:xfrm>
      </p:grpSpPr>
      <p:sp>
        <p:nvSpPr>
          <p:cNvPr id="6" name="ImgPlaceholderImage">
            <a:extLst>
              <a:ext uri="{FF2B5EF4-FFF2-40B4-BE49-F238E27FC236}">
                <a16:creationId xmlns:a16="http://schemas.microsoft.com/office/drawing/2014/main" id="{4EA530D3-64EC-4646-8A40-D2907A3B17DE}"/>
              </a:ext>
            </a:extLst>
          </p:cNvPr>
          <p:cNvSpPr>
            <a:spLocks noGrp="1"/>
          </p:cNvSpPr>
          <p:nvPr>
            <p:ph type="pic" sz="quarter" idx="15" hasCustomPrompt="1"/>
          </p:nvPr>
        </p:nvSpPr>
        <p:spPr>
          <a:xfrm>
            <a:off x="666000" y="2844000"/>
            <a:ext cx="10872000" cy="3636000"/>
          </a:xfrm>
        </p:spPr>
        <p:txBody>
          <a:bodyPr/>
          <a:lstStyle>
            <a:lvl1pPr>
              <a:defRPr/>
            </a:lvl1pPr>
          </a:lstStyle>
          <a:p>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8" name="TxtPlaceholderContentBottom">
            <a:extLst>
              <a:ext uri="{FF2B5EF4-FFF2-40B4-BE49-F238E27FC236}">
                <a16:creationId xmlns:a16="http://schemas.microsoft.com/office/drawing/2014/main" id="{A0D7E426-1E31-4305-9516-449B3130B99F}"/>
              </a:ext>
            </a:extLst>
          </p:cNvPr>
          <p:cNvSpPr>
            <a:spLocks noGrp="1"/>
          </p:cNvSpPr>
          <p:nvPr>
            <p:ph type="body" sz="quarter" idx="16" hasCustomPrompt="1"/>
          </p:nvPr>
        </p:nvSpPr>
        <p:spPr>
          <a:xfrm>
            <a:off x="666000" y="1260000"/>
            <a:ext cx="10872000" cy="1332000"/>
          </a:xfrm>
        </p:spPr>
        <p:txBody>
          <a:bodyPr/>
          <a:lstStyle>
            <a:lvl1pPr>
              <a:defRPr/>
            </a:lvl1pPr>
            <a:lvl2pPr>
              <a:defRPr/>
            </a:lvl2pPr>
            <a:lvl3pPr>
              <a:defRPr/>
            </a:lvl3pPr>
            <a:lvl4pPr>
              <a:defRPr/>
            </a:lvl4pPr>
            <a:lvl5pPr>
              <a:defRPr/>
            </a:lvl5pPr>
          </a:lstStyle>
          <a:p>
            <a:pPr lvl="0"/>
            <a:r>
              <a:rPr lang="de-DE" dirty="0"/>
              <a:t>Click </a:t>
            </a:r>
            <a:r>
              <a:rPr lang="de-DE" dirty="0" err="1"/>
              <a:t>to</a:t>
            </a:r>
            <a:r>
              <a:rPr lang="de-DE" dirty="0"/>
              <a:t> </a:t>
            </a:r>
            <a:r>
              <a:rPr lang="de-DE" dirty="0" err="1"/>
              <a:t>add</a:t>
            </a:r>
            <a:r>
              <a:rPr lang="de-DE" dirty="0"/>
              <a:t> </a:t>
            </a:r>
            <a:r>
              <a:rPr lang="de-DE" dirty="0" err="1"/>
              <a:t>text</a:t>
            </a:r>
            <a:endParaRPr lang="de-DE" dirty="0"/>
          </a:p>
          <a:p>
            <a:pPr lvl="1"/>
            <a:r>
              <a:rPr lang="de-DE" dirty="0" err="1"/>
              <a:t>level</a:t>
            </a:r>
            <a:r>
              <a:rPr lang="de-DE" dirty="0"/>
              <a:t> 1</a:t>
            </a:r>
          </a:p>
          <a:p>
            <a:pPr lvl="2"/>
            <a:r>
              <a:rPr lang="de-DE" dirty="0" err="1"/>
              <a:t>level</a:t>
            </a:r>
            <a:r>
              <a:rPr lang="de-DE" dirty="0"/>
              <a:t> 2</a:t>
            </a:r>
          </a:p>
          <a:p>
            <a:pPr lvl="3"/>
            <a:r>
              <a:rPr lang="de-DE" dirty="0" err="1"/>
              <a:t>level</a:t>
            </a:r>
            <a:r>
              <a:rPr lang="de-DE" dirty="0"/>
              <a:t> 3</a:t>
            </a:r>
          </a:p>
          <a:p>
            <a:pPr lvl="4"/>
            <a:r>
              <a:rPr lang="de-DE" dirty="0" err="1"/>
              <a:t>level</a:t>
            </a:r>
            <a:r>
              <a:rPr lang="de-DE" dirty="0"/>
              <a:t> 4</a:t>
            </a:r>
          </a:p>
          <a:p>
            <a:pPr lvl="5"/>
            <a:r>
              <a:rPr lang="de-DE" dirty="0" err="1"/>
              <a:t>level</a:t>
            </a:r>
            <a:r>
              <a:rPr lang="de-DE" dirty="0"/>
              <a:t> 5</a:t>
            </a:r>
          </a:p>
          <a:p>
            <a:pPr lvl="6"/>
            <a:r>
              <a:rPr lang="de-DE" dirty="0" err="1"/>
              <a:t>level</a:t>
            </a:r>
            <a:r>
              <a:rPr lang="de-DE" dirty="0"/>
              <a:t> 6</a:t>
            </a:r>
          </a:p>
          <a:p>
            <a:pPr lvl="7"/>
            <a:r>
              <a:rPr lang="de-DE" dirty="0" err="1"/>
              <a:t>level</a:t>
            </a:r>
            <a:r>
              <a:rPr lang="de-DE" dirty="0"/>
              <a:t> 7</a:t>
            </a:r>
          </a:p>
          <a:p>
            <a:pPr lvl="8"/>
            <a:r>
              <a:rPr lang="de-DE" dirty="0" err="1"/>
              <a:t>level</a:t>
            </a:r>
            <a:r>
              <a:rPr lang="de-DE" dirty="0"/>
              <a:t> 8</a:t>
            </a:r>
          </a:p>
        </p:txBody>
      </p:sp>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p:txBody>
          <a:bodyPr/>
          <a:lstStyle>
            <a:lvl1pPr>
              <a:defRPr/>
            </a:lvl1pPr>
          </a:lstStyle>
          <a:p>
            <a:r>
              <a:rPr lang="en-US" dirty="0"/>
              <a:t>Chapter Headline / Presentation Title (16pt, 47% gray)</a:t>
            </a:r>
            <a:endParaRPr lang="de-DE" dirty="0"/>
          </a:p>
        </p:txBody>
      </p:sp>
    </p:spTree>
    <p:extLst>
      <p:ext uri="{BB962C8B-B14F-4D97-AF65-F5344CB8AC3E}">
        <p14:creationId xmlns:p14="http://schemas.microsoft.com/office/powerpoint/2010/main" val="3438664093"/>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Vector">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05344023-B8D4-4CAC-9855-A967D50094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ImgWhiteTransparent">
            <a:extLst>
              <a:ext uri="{FF2B5EF4-FFF2-40B4-BE49-F238E27FC236}">
                <a16:creationId xmlns:a16="http://schemas.microsoft.com/office/drawing/2014/main" id="{5B080316-2389-43C8-A7FA-8BE71EBA1A7B}"/>
              </a:ext>
            </a:extLst>
          </p:cNvPr>
          <p:cNvSpPr/>
          <p:nvPr userDrawn="1"/>
        </p:nvSpPr>
        <p:spPr bwMode="auto">
          <a:xfrm>
            <a:off x="0" y="0"/>
            <a:ext cx="12192000" cy="6858000"/>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107287" tIns="53643" rIns="107287" bIns="53643" numCol="1" rtlCol="0" anchor="t" anchorCtr="0" compatLnSpc="1">
            <a:prstTxWarp prst="textNoShape">
              <a:avLst/>
            </a:prstTxWarp>
          </a:bodyPr>
          <a:lstStyle/>
          <a:p>
            <a:pPr marL="0" marR="0" lvl="0" indent="0" algn="l" defTabSz="1072866" rtl="0" eaLnBrk="1" fontAlgn="base" latinLnBrk="0" hangingPunct="1">
              <a:lnSpc>
                <a:spcPct val="100000"/>
              </a:lnSpc>
              <a:spcBef>
                <a:spcPct val="5000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5" name="ImgWhiteTransparentStripe">
            <a:extLst>
              <a:ext uri="{FF2B5EF4-FFF2-40B4-BE49-F238E27FC236}">
                <a16:creationId xmlns:a16="http://schemas.microsoft.com/office/drawing/2014/main" id="{0A6D976C-36F7-449E-BBA6-CFE223F4C50B}"/>
              </a:ext>
            </a:extLst>
          </p:cNvPr>
          <p:cNvSpPr/>
          <p:nvPr userDrawn="1"/>
        </p:nvSpPr>
        <p:spPr bwMode="auto">
          <a:xfrm>
            <a:off x="0" y="6480000"/>
            <a:ext cx="12192000" cy="378000"/>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lvl="0" indent="0" algn="l" defTabSz="1072866" rtl="0" eaLnBrk="1" fontAlgn="base" latinLnBrk="0" hangingPunct="1">
              <a:lnSpc>
                <a:spcPct val="100000"/>
              </a:lnSpc>
              <a:spcBef>
                <a:spcPct val="5000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6" name="TxtPlaceholderCopyrightDateVersion">
            <a:extLst>
              <a:ext uri="{FF2B5EF4-FFF2-40B4-BE49-F238E27FC236}">
                <a16:creationId xmlns:a16="http://schemas.microsoft.com/office/drawing/2014/main" id="{7891B031-6EE9-48A6-A5C9-02D0547611FF}"/>
              </a:ext>
            </a:extLst>
          </p:cNvPr>
          <p:cNvSpPr txBox="1">
            <a:spLocks noChangeArrowheads="1"/>
          </p:cNvSpPr>
          <p:nvPr userDrawn="1"/>
        </p:nvSpPr>
        <p:spPr bwMode="auto">
          <a:xfrm>
            <a:off x="666000" y="6480000"/>
            <a:ext cx="10872000" cy="378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a:spcBef>
                <a:spcPct val="0"/>
              </a:spcBef>
              <a:defRPr>
                <a:solidFill>
                  <a:schemeClr val="tx1"/>
                </a:solidFill>
                <a:latin typeface="Arial" charset="0"/>
              </a:defRPr>
            </a:lvl1pPr>
            <a:lvl2pPr marL="177800" indent="-177800">
              <a:spcBef>
                <a:spcPct val="0"/>
              </a:spcBef>
              <a:defRPr>
                <a:solidFill>
                  <a:schemeClr val="tx1"/>
                </a:solidFill>
                <a:latin typeface="Arial" charset="0"/>
              </a:defRPr>
            </a:lvl2pPr>
            <a:lvl3pPr marL="177800">
              <a:spcBef>
                <a:spcPct val="0"/>
              </a:spcBef>
              <a:defRPr>
                <a:solidFill>
                  <a:schemeClr val="tx1"/>
                </a:solidFill>
                <a:latin typeface="Arial" charset="0"/>
              </a:defRPr>
            </a:lvl3pPr>
            <a:lvl4pPr marL="177800">
              <a:spcBef>
                <a:spcPct val="0"/>
              </a:spcBef>
              <a:defRPr>
                <a:solidFill>
                  <a:schemeClr val="tx1"/>
                </a:solidFill>
                <a:latin typeface="Arial" charset="0"/>
              </a:defRPr>
            </a:lvl4pPr>
            <a:lvl5pPr marL="177800">
              <a:spcBef>
                <a:spcPct val="0"/>
              </a:spcBef>
              <a:defRPr>
                <a:solidFill>
                  <a:schemeClr val="tx1"/>
                </a:solidFill>
                <a:latin typeface="Arial" charset="0"/>
              </a:defRPr>
            </a:lvl5pPr>
            <a:lvl6pPr marL="635000" fontAlgn="base">
              <a:spcBef>
                <a:spcPct val="0"/>
              </a:spcBef>
              <a:spcAft>
                <a:spcPct val="0"/>
              </a:spcAft>
              <a:defRPr>
                <a:solidFill>
                  <a:schemeClr val="tx1"/>
                </a:solidFill>
                <a:latin typeface="Arial" charset="0"/>
              </a:defRPr>
            </a:lvl6pPr>
            <a:lvl7pPr marL="1092200" fontAlgn="base">
              <a:spcBef>
                <a:spcPct val="0"/>
              </a:spcBef>
              <a:spcAft>
                <a:spcPct val="0"/>
              </a:spcAft>
              <a:defRPr>
                <a:solidFill>
                  <a:schemeClr val="tx1"/>
                </a:solidFill>
                <a:latin typeface="Arial" charset="0"/>
              </a:defRPr>
            </a:lvl7pPr>
            <a:lvl8pPr marL="1549400" fontAlgn="base">
              <a:spcBef>
                <a:spcPct val="0"/>
              </a:spcBef>
              <a:spcAft>
                <a:spcPct val="0"/>
              </a:spcAft>
              <a:defRPr>
                <a:solidFill>
                  <a:schemeClr val="tx1"/>
                </a:solidFill>
                <a:latin typeface="Arial" charset="0"/>
              </a:defRPr>
            </a:lvl8pPr>
            <a:lvl9pPr marL="2006600" fontAlgn="base">
              <a:spcBef>
                <a:spcPct val="0"/>
              </a:spcBef>
              <a:spcAft>
                <a:spcPct val="0"/>
              </a:spcAft>
              <a:defRPr>
                <a:solidFill>
                  <a:schemeClr val="tx1"/>
                </a:solidFill>
                <a:latin typeface="Arial" charset="0"/>
              </a:defRPr>
            </a:lvl9pPr>
          </a:lstStyle>
          <a:p>
            <a:pPr marL="0" marR="0" lvl="0" indent="0" algn="l" defTabSz="1072866" rtl="0" eaLnBrk="1" fontAlgn="base" latinLnBrk="0" hangingPunct="1">
              <a:lnSpc>
                <a:spcPct val="100000"/>
              </a:lnSpc>
              <a:spcBef>
                <a:spcPct val="20000"/>
              </a:spcBef>
              <a:spcAft>
                <a:spcPct val="0"/>
              </a:spcAft>
              <a:buClrTx/>
              <a:buSzTx/>
              <a:buFontTx/>
              <a:buNone/>
              <a:tabLst/>
              <a:defRPr/>
            </a:pPr>
            <a:r>
              <a:rPr kumimoji="0" lang="en-US" sz="700" b="0" i="0" u="none" strike="noStrike" kern="1200" cap="none" spc="0" normalizeH="0" baseline="0" noProof="0">
                <a:ln>
                  <a:noFill/>
                </a:ln>
                <a:solidFill>
                  <a:srgbClr val="565C5E"/>
                </a:solidFill>
                <a:effectLst/>
                <a:uLnTx/>
                <a:uFillTx/>
                <a:latin typeface="Verdana" pitchFamily="34" charset="0"/>
                <a:ea typeface="+mn-ea"/>
                <a:cs typeface="+mn-cs"/>
              </a:rPr>
              <a:t>© 2024. OrgIQ.org. This work is openly licensed via CC 4.0 BY SA |  V1.0 | 2025-10-17</a:t>
            </a:r>
            <a:endParaRPr kumimoji="0" lang="en-US" sz="700" b="0" i="0" u="none" strike="noStrike" kern="1200" cap="none" spc="0" normalizeH="0" baseline="0" noProof="0" dirty="0">
              <a:ln>
                <a:noFill/>
              </a:ln>
              <a:solidFill>
                <a:srgbClr val="565C5E"/>
              </a:solidFill>
              <a:effectLst/>
              <a:uLnTx/>
              <a:uFillTx/>
              <a:latin typeface="Verdana" pitchFamily="34" charset="0"/>
              <a:ea typeface="+mn-ea"/>
              <a:cs typeface="+mn-cs"/>
            </a:endParaRPr>
          </a:p>
        </p:txBody>
      </p:sp>
      <p:sp>
        <p:nvSpPr>
          <p:cNvPr id="7" name="TxtPlaceholderAuthorName">
            <a:extLst>
              <a:ext uri="{FF2B5EF4-FFF2-40B4-BE49-F238E27FC236}">
                <a16:creationId xmlns:a16="http://schemas.microsoft.com/office/drawing/2014/main" id="{04926D2A-BCCF-4C9B-851E-9506324EAACD}"/>
              </a:ext>
            </a:extLst>
          </p:cNvPr>
          <p:cNvSpPr txBox="1">
            <a:spLocks/>
          </p:cNvSpPr>
          <p:nvPr userDrawn="1"/>
        </p:nvSpPr>
        <p:spPr>
          <a:xfrm>
            <a:off x="654000" y="3960000"/>
            <a:ext cx="10872000" cy="2520000"/>
          </a:xfrm>
          <a:prstGeom prst="rect">
            <a:avLst/>
          </a:prstGeom>
          <a:noFill/>
        </p:spPr>
        <p:txBody>
          <a:bodyPr wrap="square" lIns="0" tIns="0" rIns="0" bIns="0"/>
          <a:lstStyle>
            <a:lvl1pPr algn="l" rtl="0" eaLnBrk="1" fontAlgn="base" hangingPunct="1">
              <a:spcBef>
                <a:spcPct val="20000"/>
              </a:spcBef>
              <a:spcAft>
                <a:spcPct val="0"/>
              </a:spcAft>
              <a:defRPr sz="1800">
                <a:solidFill>
                  <a:srgbClr val="B70032"/>
                </a:solidFill>
                <a:latin typeface="+mn-lt"/>
                <a:ea typeface="+mn-ea"/>
                <a:cs typeface="+mn-cs"/>
              </a:defRPr>
            </a:lvl1pPr>
            <a:lvl2pPr marL="266700" indent="-266700" algn="l" rtl="0" eaLnBrk="1" fontAlgn="base" hangingPunct="1">
              <a:spcBef>
                <a:spcPct val="50000"/>
              </a:spcBef>
              <a:spcAft>
                <a:spcPct val="0"/>
              </a:spcAft>
              <a:buClr>
                <a:srgbClr val="B70032"/>
              </a:buClr>
              <a:buSzPct val="75000"/>
              <a:buFont typeface="Wingdings 3" pitchFamily="18" charset="2"/>
              <a:buChar char="u"/>
              <a:defRPr sz="1600">
                <a:solidFill>
                  <a:schemeClr val="tx1"/>
                </a:solidFill>
                <a:latin typeface="+mn-lt"/>
                <a:cs typeface="Arial" panose="020B0604020202020204" pitchFamily="34" charset="0"/>
              </a:defRPr>
            </a:lvl2pPr>
            <a:lvl3pPr marL="533400" indent="-266700" algn="l" rtl="0" eaLnBrk="1" fontAlgn="base" hangingPunct="1">
              <a:spcBef>
                <a:spcPct val="50000"/>
              </a:spcBef>
              <a:spcAft>
                <a:spcPct val="0"/>
              </a:spcAft>
              <a:buClr>
                <a:srgbClr val="B70032"/>
              </a:buClr>
              <a:buSzPct val="75000"/>
              <a:buFont typeface="Wingdings 3" pitchFamily="18" charset="2"/>
              <a:buChar char="u"/>
              <a:defRPr sz="1600">
                <a:solidFill>
                  <a:schemeClr val="tx1"/>
                </a:solidFill>
                <a:latin typeface="+mn-lt"/>
                <a:cs typeface="Arial" panose="020B0604020202020204" pitchFamily="34" charset="0"/>
              </a:defRPr>
            </a:lvl3pPr>
            <a:lvl4pPr marL="762000" indent="-228600" algn="l" rtl="0" eaLnBrk="1" fontAlgn="base" hangingPunct="1">
              <a:spcBef>
                <a:spcPct val="50000"/>
              </a:spcBef>
              <a:spcAft>
                <a:spcPct val="0"/>
              </a:spcAft>
              <a:buClr>
                <a:srgbClr val="B70032"/>
              </a:buClr>
              <a:buSzPct val="75000"/>
              <a:buFont typeface="Verdana" pitchFamily="34" charset="0"/>
              <a:buChar char="&gt;"/>
              <a:defRPr sz="1400">
                <a:solidFill>
                  <a:schemeClr val="tx1"/>
                </a:solidFill>
                <a:latin typeface="+mn-lt"/>
                <a:cs typeface="Arial" panose="020B0604020202020204" pitchFamily="34" charset="0"/>
              </a:defRPr>
            </a:lvl4pPr>
            <a:lvl5pPr marL="990600" indent="-228600" algn="l" rtl="0" eaLnBrk="1" fontAlgn="base" hangingPunct="1">
              <a:spcBef>
                <a:spcPct val="50000"/>
              </a:spcBef>
              <a:spcAft>
                <a:spcPct val="0"/>
              </a:spcAft>
              <a:buClr>
                <a:srgbClr val="B70032"/>
              </a:buClr>
              <a:buSzPct val="75000"/>
              <a:buFont typeface="Verdana" pitchFamily="34" charset="0"/>
              <a:buChar char="&gt;"/>
              <a:defRPr sz="1400">
                <a:solidFill>
                  <a:schemeClr val="tx1"/>
                </a:solidFill>
                <a:latin typeface="+mn-lt"/>
                <a:cs typeface="Arial" panose="020B0604020202020204" pitchFamily="34" charset="0"/>
              </a:defRPr>
            </a:lvl5pPr>
            <a:lvl6pPr marL="14478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6pPr>
            <a:lvl7pPr marL="19050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7pPr>
            <a:lvl8pPr marL="23622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8pPr>
            <a:lvl9pPr marL="28194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kern="0" cap="none" spc="0" normalizeH="0" baseline="0" noProof="0">
                <a:ln>
                  <a:noFill/>
                </a:ln>
                <a:solidFill>
                  <a:srgbClr val="1F9999"/>
                </a:solidFill>
                <a:effectLst/>
                <a:uLnTx/>
                <a:uFillTx/>
                <a:latin typeface="+mn-lt"/>
                <a:ea typeface="+mn-ea"/>
                <a:cs typeface="Calibri" panose="020F0502020204030204" pitchFamily="34" charset="0"/>
              </a:rPr>
              <a:t>Author:</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kern="0" cap="none" spc="0" normalizeH="0" baseline="0" noProof="0">
                <a:ln>
                  <a:noFill/>
                </a:ln>
                <a:solidFill>
                  <a:srgbClr val="1F9999"/>
                </a:solidFill>
                <a:effectLst/>
                <a:uLnTx/>
                <a:uFillTx/>
                <a:latin typeface="+mn-lt"/>
                <a:ea typeface="+mn-ea"/>
                <a:cs typeface="Calibri" panose="020F0502020204030204" pitchFamily="34" charset="0"/>
              </a:rPr>
              <a:t>Dan@OrgIQ,org</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000" b="0" i="0" u="none" strike="noStrike" kern="0" cap="none" spc="0" normalizeH="0" baseline="0" noProof="0">
                <a:ln>
                  <a:noFill/>
                </a:ln>
                <a:solidFill>
                  <a:srgbClr val="1F9999"/>
                </a:solidFill>
                <a:effectLst/>
                <a:uLnTx/>
                <a:uFillTx/>
                <a:latin typeface="+mn-lt"/>
                <a:ea typeface="+mn-ea"/>
                <a:cs typeface="Calibri" panose="020F0502020204030204" pitchFamily="34" charset="0"/>
              </a:rPr>
              <a:t>OrgIQ</a:t>
            </a:r>
            <a:endParaRPr kumimoji="0" lang="en-US" sz="2000" b="0" i="0" u="none" strike="noStrike" kern="0" cap="none" spc="0" normalizeH="0" baseline="0" noProof="0" dirty="0">
              <a:ln>
                <a:noFill/>
              </a:ln>
              <a:solidFill>
                <a:srgbClr val="1F9999"/>
              </a:solidFill>
              <a:effectLst/>
              <a:uLnTx/>
              <a:uFillTx/>
              <a:latin typeface="+mn-lt"/>
              <a:ea typeface="+mn-ea"/>
              <a:cs typeface="Calibri" panose="020F0502020204030204" pitchFamily="34" charset="0"/>
            </a:endParaRPr>
          </a:p>
        </p:txBody>
      </p:sp>
      <p:sp>
        <p:nvSpPr>
          <p:cNvPr id="8" name="TxtPlaceholderInformation">
            <a:hlinkClick r:id="rId3"/>
            <a:extLst>
              <a:ext uri="{FF2B5EF4-FFF2-40B4-BE49-F238E27FC236}">
                <a16:creationId xmlns:a16="http://schemas.microsoft.com/office/drawing/2014/main" id="{7A425888-5EB7-4609-B88D-566A484C7669}"/>
              </a:ext>
            </a:extLst>
          </p:cNvPr>
          <p:cNvSpPr txBox="1">
            <a:spLocks/>
          </p:cNvSpPr>
          <p:nvPr userDrawn="1"/>
        </p:nvSpPr>
        <p:spPr>
          <a:xfrm>
            <a:off x="666000" y="1260000"/>
            <a:ext cx="9360000" cy="1440000"/>
          </a:xfrm>
          <a:prstGeom prst="rect">
            <a:avLst/>
          </a:prstGeom>
          <a:noFill/>
        </p:spPr>
        <p:txBody>
          <a:bodyPr wrap="square" lIns="0" tIns="0" rIns="0" bIns="0"/>
          <a:lstStyle>
            <a:lvl1pPr algn="l" rtl="0" eaLnBrk="1" fontAlgn="base" hangingPunct="1">
              <a:spcBef>
                <a:spcPct val="20000"/>
              </a:spcBef>
              <a:spcAft>
                <a:spcPct val="0"/>
              </a:spcAft>
              <a:defRPr sz="1800">
                <a:solidFill>
                  <a:srgbClr val="B70032"/>
                </a:solidFill>
                <a:latin typeface="+mn-lt"/>
                <a:ea typeface="+mn-ea"/>
                <a:cs typeface="+mn-cs"/>
              </a:defRPr>
            </a:lvl1pPr>
            <a:lvl2pPr marL="266700" indent="-266700" algn="l" rtl="0" eaLnBrk="1" fontAlgn="base" hangingPunct="1">
              <a:spcBef>
                <a:spcPct val="50000"/>
              </a:spcBef>
              <a:spcAft>
                <a:spcPct val="0"/>
              </a:spcAft>
              <a:buClr>
                <a:srgbClr val="B70032"/>
              </a:buClr>
              <a:buSzPct val="75000"/>
              <a:buFont typeface="Wingdings 3" pitchFamily="18" charset="2"/>
              <a:buChar char="u"/>
              <a:defRPr sz="1600">
                <a:solidFill>
                  <a:schemeClr val="tx1"/>
                </a:solidFill>
                <a:latin typeface="+mn-lt"/>
                <a:cs typeface="Arial" panose="020B0604020202020204" pitchFamily="34" charset="0"/>
              </a:defRPr>
            </a:lvl2pPr>
            <a:lvl3pPr marL="533400" indent="-266700" algn="l" rtl="0" eaLnBrk="1" fontAlgn="base" hangingPunct="1">
              <a:spcBef>
                <a:spcPct val="50000"/>
              </a:spcBef>
              <a:spcAft>
                <a:spcPct val="0"/>
              </a:spcAft>
              <a:buClr>
                <a:srgbClr val="B70032"/>
              </a:buClr>
              <a:buSzPct val="75000"/>
              <a:buFont typeface="Wingdings 3" pitchFamily="18" charset="2"/>
              <a:buChar char="u"/>
              <a:defRPr sz="1600">
                <a:solidFill>
                  <a:schemeClr val="tx1"/>
                </a:solidFill>
                <a:latin typeface="+mn-lt"/>
                <a:cs typeface="Arial" panose="020B0604020202020204" pitchFamily="34" charset="0"/>
              </a:defRPr>
            </a:lvl3pPr>
            <a:lvl4pPr marL="762000" indent="-228600" algn="l" rtl="0" eaLnBrk="1" fontAlgn="base" hangingPunct="1">
              <a:spcBef>
                <a:spcPct val="50000"/>
              </a:spcBef>
              <a:spcAft>
                <a:spcPct val="0"/>
              </a:spcAft>
              <a:buClr>
                <a:srgbClr val="B70032"/>
              </a:buClr>
              <a:buSzPct val="75000"/>
              <a:buFont typeface="Verdana" pitchFamily="34" charset="0"/>
              <a:buChar char="&gt;"/>
              <a:defRPr sz="1400">
                <a:solidFill>
                  <a:schemeClr val="tx1"/>
                </a:solidFill>
                <a:latin typeface="+mn-lt"/>
                <a:cs typeface="Arial" panose="020B0604020202020204" pitchFamily="34" charset="0"/>
              </a:defRPr>
            </a:lvl4pPr>
            <a:lvl5pPr marL="990600" indent="-228600" algn="l" rtl="0" eaLnBrk="1" fontAlgn="base" hangingPunct="1">
              <a:spcBef>
                <a:spcPct val="50000"/>
              </a:spcBef>
              <a:spcAft>
                <a:spcPct val="0"/>
              </a:spcAft>
              <a:buClr>
                <a:srgbClr val="B70032"/>
              </a:buClr>
              <a:buSzPct val="75000"/>
              <a:buFont typeface="Verdana" pitchFamily="34" charset="0"/>
              <a:buChar char="&gt;"/>
              <a:defRPr sz="1400">
                <a:solidFill>
                  <a:schemeClr val="tx1"/>
                </a:solidFill>
                <a:latin typeface="+mn-lt"/>
                <a:cs typeface="Arial" panose="020B0604020202020204" pitchFamily="34" charset="0"/>
              </a:defRPr>
            </a:lvl5pPr>
            <a:lvl6pPr marL="14478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6pPr>
            <a:lvl7pPr marL="19050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7pPr>
            <a:lvl8pPr marL="23622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8pPr>
            <a:lvl9pPr marL="2819400" indent="-228600" algn="l" rtl="0" eaLnBrk="1" fontAlgn="base" hangingPunct="1">
              <a:spcBef>
                <a:spcPct val="50000"/>
              </a:spcBef>
              <a:spcAft>
                <a:spcPct val="0"/>
              </a:spcAft>
              <a:buClr>
                <a:srgbClr val="B70032"/>
              </a:buClr>
              <a:buSzPct val="75000"/>
              <a:buFont typeface="Verdana" pitchFamily="34" charset="0"/>
              <a:buChar char="&gt;"/>
              <a:defRPr sz="1600">
                <a:solidFill>
                  <a:schemeClr val="tx1"/>
                </a:solidFill>
                <a:latin typeface="+mn-lt"/>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a:ln>
                  <a:noFill/>
                </a:ln>
                <a:solidFill>
                  <a:srgbClr val="1F9999"/>
                </a:solidFill>
                <a:effectLst/>
                <a:uLnTx/>
                <a:uFillTx/>
                <a:latin typeface="Verdana"/>
                <a:ea typeface="+mn-ea"/>
                <a:cs typeface="+mn-cs"/>
              </a:rPr>
              <a:t>For more information about OrgIQ</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a:ln>
                  <a:noFill/>
                </a:ln>
                <a:solidFill>
                  <a:srgbClr val="1F9999"/>
                </a:solidFill>
                <a:effectLst/>
                <a:uLnTx/>
                <a:uFillTx/>
                <a:latin typeface="Verdana"/>
                <a:ea typeface="+mn-ea"/>
                <a:cs typeface="+mn-cs"/>
              </a:rPr>
              <a:t>and our solutions please visit</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800" b="0" i="0" u="none" strike="noStrike" kern="0" cap="none" spc="0" normalizeH="0" baseline="0" noProof="0">
              <a:ln>
                <a:noFill/>
              </a:ln>
              <a:solidFill>
                <a:srgbClr val="1F9999"/>
              </a:solidFill>
              <a:effectLst/>
              <a:uLnTx/>
              <a:uFillTx/>
              <a:latin typeface="Verdana"/>
              <a:ea typeface="+mn-ea"/>
              <a:cs typeface="+mn-cs"/>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a:ln>
                  <a:noFill/>
                </a:ln>
                <a:solidFill>
                  <a:srgbClr val="1F9999"/>
                </a:solidFill>
                <a:effectLst/>
                <a:uLnTx/>
                <a:uFillTx/>
                <a:latin typeface="Verdana"/>
                <a:ea typeface="+mn-ea"/>
                <a:cs typeface="+mn-cs"/>
              </a:rPr>
              <a:t>OrgIQ.org</a:t>
            </a:r>
            <a:endParaRPr kumimoji="0" lang="en-US" sz="1800" b="0" i="0" u="none" strike="noStrike" kern="0" cap="none" spc="0" normalizeH="0" baseline="0" noProof="0" dirty="0">
              <a:ln>
                <a:noFill/>
              </a:ln>
              <a:solidFill>
                <a:srgbClr val="1F9999"/>
              </a:solidFill>
              <a:effectLst/>
              <a:uLnTx/>
              <a:uFillTx/>
              <a:latin typeface="Verdana"/>
              <a:ea typeface="+mn-ea"/>
              <a:cs typeface="+mn-cs"/>
            </a:endParaRPr>
          </a:p>
        </p:txBody>
      </p:sp>
      <p:pic>
        <p:nvPicPr>
          <p:cNvPr id="9" name="Grafik 8">
            <a:extLst>
              <a:ext uri="{FF2B5EF4-FFF2-40B4-BE49-F238E27FC236}">
                <a16:creationId xmlns:a16="http://schemas.microsoft.com/office/drawing/2014/main" id="{ADE75AB5-DC50-4FB4-BC08-9A008DF653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70393" y="6519664"/>
            <a:ext cx="886247" cy="310076"/>
          </a:xfrm>
          <a:prstGeom prst="rect">
            <a:avLst/>
          </a:prstGeom>
        </p:spPr>
      </p:pic>
      <p:pic>
        <p:nvPicPr>
          <p:cNvPr id="10" name="Grafik 9">
            <a:extLst>
              <a:ext uri="{FF2B5EF4-FFF2-40B4-BE49-F238E27FC236}">
                <a16:creationId xmlns:a16="http://schemas.microsoft.com/office/drawing/2014/main" id="{A838FB4A-9E38-45AB-9D15-FC5780DE56D6}"/>
              </a:ext>
            </a:extLst>
          </p:cNvPr>
          <p:cNvPicPr>
            <a:picLocks noChangeAspect="1"/>
          </p:cNvPicPr>
          <p:nvPr userDrawn="1"/>
        </p:nvPicPr>
        <p:blipFill>
          <a:blip r:embed="rId5"/>
          <a:stretch>
            <a:fillRect/>
          </a:stretch>
        </p:blipFill>
        <p:spPr>
          <a:xfrm>
            <a:off x="7450920" y="269737"/>
            <a:ext cx="4456765" cy="1863119"/>
          </a:xfrm>
          <a:prstGeom prst="rect">
            <a:avLst/>
          </a:prstGeom>
        </p:spPr>
      </p:pic>
    </p:spTree>
    <p:extLst>
      <p:ext uri="{BB962C8B-B14F-4D97-AF65-F5344CB8AC3E}">
        <p14:creationId xmlns:p14="http://schemas.microsoft.com/office/powerpoint/2010/main" val="63008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Chapter Vector">
    <p:spTree>
      <p:nvGrpSpPr>
        <p:cNvPr id="1" name=""/>
        <p:cNvGrpSpPr/>
        <p:nvPr/>
      </p:nvGrpSpPr>
      <p:grpSpPr>
        <a:xfrm>
          <a:off x="0" y="0"/>
          <a:ext cx="0" cy="0"/>
          <a:chOff x="0" y="0"/>
          <a:chExt cx="0" cy="0"/>
        </a:xfrm>
      </p:grpSpPr>
      <p:cxnSp>
        <p:nvCxnSpPr>
          <p:cNvPr id="8" name="ShpGrayLine">
            <a:extLst>
              <a:ext uri="{FF2B5EF4-FFF2-40B4-BE49-F238E27FC236}">
                <a16:creationId xmlns:a16="http://schemas.microsoft.com/office/drawing/2014/main" id="{616DCA1E-5DF1-4F1A-A925-403539779E0A}"/>
              </a:ext>
            </a:extLst>
          </p:cNvPr>
          <p:cNvCxnSpPr/>
          <p:nvPr userDrawn="1"/>
        </p:nvCxnSpPr>
        <p:spPr bwMode="auto">
          <a:xfrm>
            <a:off x="5274000" y="6480000"/>
            <a:ext cx="6930000" cy="0"/>
          </a:xfrm>
          <a:prstGeom prst="line">
            <a:avLst/>
          </a:prstGeom>
          <a:noFill/>
          <a:ln w="28575" cap="flat" cmpd="sng" algn="ctr">
            <a:solidFill>
              <a:srgbClr val="565C5E"/>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xtPlaceholderTitle">
            <a:extLst>
              <a:ext uri="{FF2B5EF4-FFF2-40B4-BE49-F238E27FC236}">
                <a16:creationId xmlns:a16="http://schemas.microsoft.com/office/drawing/2014/main" id="{86C413A9-E5F8-442C-8765-A9FB161A8AEA}"/>
              </a:ext>
            </a:extLst>
          </p:cNvPr>
          <p:cNvSpPr>
            <a:spLocks noGrp="1"/>
          </p:cNvSpPr>
          <p:nvPr>
            <p:ph type="title" hasCustomPrompt="1"/>
          </p:nvPr>
        </p:nvSpPr>
        <p:spPr>
          <a:xfrm>
            <a:off x="5274000" y="5832000"/>
            <a:ext cx="6930000" cy="648000"/>
          </a:xfrm>
          <a:noFill/>
        </p:spPr>
        <p:txBody>
          <a:bodyPr wrap="square" lIns="144000" tIns="0" rIns="144000" bIns="0" anchor="ctr" anchorCtr="0">
            <a:normAutofit/>
          </a:bodyPr>
          <a:lstStyle>
            <a:lvl1pPr>
              <a:defRPr lang="de-DE" b="1" cap="none" dirty="0">
                <a:solidFill>
                  <a:srgbClr val="565C5E"/>
                </a:solidFill>
                <a:cs typeface="Arial" panose="020B0604020202020204" pitchFamily="34" charset="0"/>
              </a:defRPr>
            </a:lvl1pPr>
          </a:lstStyle>
          <a:p>
            <a:pPr lvl="0" fontAlgn="base">
              <a:spcAft>
                <a:spcPct val="0"/>
              </a:spcAft>
            </a:pPr>
            <a:r>
              <a:rPr lang="de-DE" dirty="0"/>
              <a:t>Click </a:t>
            </a:r>
            <a:r>
              <a:rPr lang="de-DE" dirty="0" err="1"/>
              <a:t>to</a:t>
            </a:r>
            <a:r>
              <a:rPr lang="de-DE" dirty="0"/>
              <a:t> </a:t>
            </a:r>
            <a:r>
              <a:rPr lang="de-DE" dirty="0" err="1"/>
              <a:t>add</a:t>
            </a:r>
            <a:r>
              <a:rPr lang="de-DE" dirty="0"/>
              <a:t> title</a:t>
            </a:r>
          </a:p>
        </p:txBody>
      </p:sp>
      <p:sp>
        <p:nvSpPr>
          <p:cNvPr id="7" name="ImgPlaceholderImage">
            <a:extLst>
              <a:ext uri="{FF2B5EF4-FFF2-40B4-BE49-F238E27FC236}">
                <a16:creationId xmlns:a16="http://schemas.microsoft.com/office/drawing/2014/main" id="{01EA5332-B1B6-419C-812B-0E736FDFBAAB}"/>
              </a:ext>
            </a:extLst>
          </p:cNvPr>
          <p:cNvSpPr>
            <a:spLocks noGrp="1"/>
          </p:cNvSpPr>
          <p:nvPr>
            <p:ph type="pic" sz="quarter" idx="11" hasCustomPrompt="1"/>
          </p:nvPr>
        </p:nvSpPr>
        <p:spPr>
          <a:xfrm>
            <a:off x="5274000" y="1260000"/>
            <a:ext cx="6912000" cy="4572000"/>
          </a:xfrm>
        </p:spPr>
        <p:txBody>
          <a:bodyPr lIns="0" rIns="0"/>
          <a:lstStyle>
            <a:lvl1pPr>
              <a:defRPr/>
            </a:lvl1pPr>
          </a:lstStyle>
          <a:p>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6" name="TxtPlaceholderContent">
            <a:extLst>
              <a:ext uri="{FF2B5EF4-FFF2-40B4-BE49-F238E27FC236}">
                <a16:creationId xmlns:a16="http://schemas.microsoft.com/office/drawing/2014/main" id="{2ED18E6B-FC77-49A5-9D91-F91286486CE8}"/>
              </a:ext>
            </a:extLst>
          </p:cNvPr>
          <p:cNvSpPr>
            <a:spLocks noGrp="1"/>
          </p:cNvSpPr>
          <p:nvPr>
            <p:ph sz="quarter" idx="12" hasCustomPrompt="1"/>
          </p:nvPr>
        </p:nvSpPr>
        <p:spPr>
          <a:xfrm>
            <a:off x="666000" y="1260000"/>
            <a:ext cx="4608000" cy="4572000"/>
          </a:xfrm>
        </p:spPr>
        <p:txBody>
          <a:bodyPr lIns="108000" tIns="108000" rIns="252000" bIns="108000"/>
          <a:lstStyle>
            <a:lvl1pPr>
              <a:defRPr/>
            </a:lvl1pPr>
            <a:lvl2pPr>
              <a:defRPr/>
            </a:lvl2pPr>
            <a:lvl3pPr>
              <a:defRPr/>
            </a:lvl3pPr>
            <a:lvl4pPr>
              <a:defRPr/>
            </a:lvl4pPr>
            <a:lvl5pPr>
              <a:defRPr/>
            </a:lvl5pPr>
          </a:lstStyle>
          <a:p>
            <a:pPr lvl="0"/>
            <a:r>
              <a:rPr lang="en-US" dirty="0"/>
              <a:t>Click to add text</a:t>
            </a:r>
          </a:p>
          <a:p>
            <a:pPr lvl="1"/>
            <a:r>
              <a:rPr lang="en-US" dirty="0"/>
              <a:t>level 1</a:t>
            </a:r>
          </a:p>
          <a:p>
            <a:pPr lvl="2"/>
            <a:r>
              <a:rPr lang="en-US" dirty="0"/>
              <a:t>level 2</a:t>
            </a:r>
          </a:p>
          <a:p>
            <a:pPr lvl="3"/>
            <a:r>
              <a:rPr lang="en-US" dirty="0"/>
              <a:t>level 3</a:t>
            </a:r>
          </a:p>
          <a:p>
            <a:pPr lvl="4"/>
            <a:r>
              <a:rPr lang="en-US" dirty="0"/>
              <a:t>level 4</a:t>
            </a:r>
          </a:p>
          <a:p>
            <a:pPr lvl="5"/>
            <a:r>
              <a:rPr lang="en-US" dirty="0"/>
              <a:t>level 5</a:t>
            </a:r>
          </a:p>
          <a:p>
            <a:pPr lvl="6"/>
            <a:r>
              <a:rPr lang="en-US" dirty="0"/>
              <a:t>level 6</a:t>
            </a:r>
          </a:p>
          <a:p>
            <a:pPr lvl="7"/>
            <a:r>
              <a:rPr lang="en-US" dirty="0"/>
              <a:t>level 7</a:t>
            </a:r>
          </a:p>
          <a:p>
            <a:pPr lvl="8"/>
            <a:r>
              <a:rPr lang="en-US" dirty="0"/>
              <a:t>level 8</a:t>
            </a:r>
            <a:endParaRPr lang="de-DE" dirty="0"/>
          </a:p>
        </p:txBody>
      </p:sp>
      <p:pic>
        <p:nvPicPr>
          <p:cNvPr id="10" name="Grafik 9">
            <a:extLst>
              <a:ext uri="{FF2B5EF4-FFF2-40B4-BE49-F238E27FC236}">
                <a16:creationId xmlns:a16="http://schemas.microsoft.com/office/drawing/2014/main" id="{1B0DA460-182E-4D52-B182-A2E7A59926A5}"/>
              </a:ext>
            </a:extLst>
          </p:cNvPr>
          <p:cNvPicPr>
            <a:picLocks noChangeAspect="1"/>
          </p:cNvPicPr>
          <p:nvPr userDrawn="1"/>
        </p:nvPicPr>
        <p:blipFill>
          <a:blip r:embed="rId2"/>
          <a:stretch>
            <a:fillRect/>
          </a:stretch>
        </p:blipFill>
        <p:spPr>
          <a:xfrm>
            <a:off x="10142126" y="223972"/>
            <a:ext cx="1665475" cy="696240"/>
          </a:xfrm>
          <a:prstGeom prst="rect">
            <a:avLst/>
          </a:prstGeom>
        </p:spPr>
      </p:pic>
    </p:spTree>
    <p:extLst>
      <p:ext uri="{BB962C8B-B14F-4D97-AF65-F5344CB8AC3E}">
        <p14:creationId xmlns:p14="http://schemas.microsoft.com/office/powerpoint/2010/main" val="4238475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Vector">
    <p:spTree>
      <p:nvGrpSpPr>
        <p:cNvPr id="1" name=""/>
        <p:cNvGrpSpPr/>
        <p:nvPr/>
      </p:nvGrpSpPr>
      <p:grpSpPr>
        <a:xfrm>
          <a:off x="0" y="0"/>
          <a:ext cx="0" cy="0"/>
          <a:chOff x="0" y="0"/>
          <a:chExt cx="0" cy="0"/>
        </a:xfrm>
      </p:grpSpPr>
      <p:pic>
        <p:nvPicPr>
          <p:cNvPr id="9" name="ImgBackground">
            <a:extLst>
              <a:ext uri="{FF2B5EF4-FFF2-40B4-BE49-F238E27FC236}">
                <a16:creationId xmlns:a16="http://schemas.microsoft.com/office/drawing/2014/main" id="{EBA3B884-220A-4049-89F9-55FDA6C79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 y="0"/>
            <a:ext cx="12192000" cy="6858000"/>
          </a:xfrm>
          <a:prstGeom prst="rect">
            <a:avLst/>
          </a:prstGeom>
        </p:spPr>
      </p:pic>
      <p:sp>
        <p:nvSpPr>
          <p:cNvPr id="6" name="ImgWhiteTransparent">
            <a:extLst>
              <a:ext uri="{FF2B5EF4-FFF2-40B4-BE49-F238E27FC236}">
                <a16:creationId xmlns:a16="http://schemas.microsoft.com/office/drawing/2014/main" id="{FA9E348F-4404-41DB-8416-3CCF29CFC3A8}"/>
              </a:ext>
            </a:extLst>
          </p:cNvPr>
          <p:cNvSpPr/>
          <p:nvPr userDrawn="1"/>
        </p:nvSpPr>
        <p:spPr bwMode="auto">
          <a:xfrm>
            <a:off x="0" y="0"/>
            <a:ext cx="12192000" cy="6858000"/>
          </a:xfrm>
          <a:prstGeom prst="rect">
            <a:avLst/>
          </a:prstGeom>
          <a:solidFill>
            <a:srgbClr val="FFFFFF">
              <a:alpha val="92157"/>
            </a:srgbClr>
          </a:solidFill>
          <a:ln w="9525" cap="flat" cmpd="sng" algn="ctr">
            <a:noFill/>
            <a:prstDash val="solid"/>
            <a:round/>
            <a:headEnd type="none" w="med" len="med"/>
            <a:tailEnd type="none" w="med" len="med"/>
          </a:ln>
          <a:effectLst/>
        </p:spPr>
        <p:txBody>
          <a:bodyPr vert="horz" wrap="square" lIns="107287" tIns="53643" rIns="107287" bIns="53643" numCol="1" rtlCol="0" anchor="t" anchorCtr="0" compatLnSpc="1">
            <a:prstTxWarp prst="textNoShape">
              <a:avLst/>
            </a:prstTxWarp>
            <a:normAutofit/>
          </a:bodyPr>
          <a:lstStyle/>
          <a:p>
            <a:pPr marL="0" marR="0" lvl="0" indent="0" algn="l" defTabSz="1072866" rtl="0" eaLnBrk="1" fontAlgn="base" latinLnBrk="0" hangingPunct="1">
              <a:lnSpc>
                <a:spcPct val="100000"/>
              </a:lnSpc>
              <a:spcBef>
                <a:spcPct val="5000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11" name="TxtPlaceholderContent"/>
          <p:cNvSpPr>
            <a:spLocks noGrp="1"/>
          </p:cNvSpPr>
          <p:nvPr>
            <p:ph sz="quarter" idx="13" hasCustomPrompt="1"/>
          </p:nvPr>
        </p:nvSpPr>
        <p:spPr>
          <a:xfrm>
            <a:off x="666000" y="1260000"/>
            <a:ext cx="10872000" cy="5220000"/>
          </a:xfrm>
        </p:spPr>
        <p:txBody>
          <a:bodyPr/>
          <a:lstStyle>
            <a:lvl1pPr>
              <a:defRPr/>
            </a:lvl1pPr>
            <a:lvl2pPr>
              <a:defRPr/>
            </a:lvl2pPr>
            <a:lvl3pPr>
              <a:defRPr/>
            </a:lvl3pPr>
            <a:lvl4pPr>
              <a:defRPr/>
            </a:lvl4pPr>
            <a:lvl5pPr>
              <a:defRPr/>
            </a:lvl5pPr>
          </a:lstStyle>
          <a:p>
            <a:pPr lvl="0"/>
            <a:r>
              <a:rPr lang="en-US" dirty="0"/>
              <a:t>Click to add text</a:t>
            </a:r>
          </a:p>
          <a:p>
            <a:pPr lvl="1"/>
            <a:r>
              <a:rPr lang="en-US" dirty="0"/>
              <a:t>level 1</a:t>
            </a:r>
          </a:p>
          <a:p>
            <a:pPr lvl="2"/>
            <a:r>
              <a:rPr lang="en-US" dirty="0"/>
              <a:t>level 2</a:t>
            </a:r>
          </a:p>
          <a:p>
            <a:pPr lvl="3"/>
            <a:r>
              <a:rPr lang="en-US" dirty="0"/>
              <a:t>level 3</a:t>
            </a:r>
          </a:p>
          <a:p>
            <a:pPr lvl="4"/>
            <a:r>
              <a:rPr lang="en-US" dirty="0"/>
              <a:t>level 4</a:t>
            </a:r>
          </a:p>
          <a:p>
            <a:pPr lvl="5"/>
            <a:r>
              <a:rPr lang="en-US" dirty="0"/>
              <a:t>level 5</a:t>
            </a:r>
          </a:p>
          <a:p>
            <a:pPr lvl="6"/>
            <a:r>
              <a:rPr lang="en-US" dirty="0"/>
              <a:t>level 6</a:t>
            </a:r>
          </a:p>
          <a:p>
            <a:pPr lvl="7"/>
            <a:r>
              <a:rPr lang="en-US" dirty="0"/>
              <a:t>level 7</a:t>
            </a:r>
          </a:p>
          <a:p>
            <a:pPr lvl="8"/>
            <a:r>
              <a:rPr lang="en-US" dirty="0"/>
              <a:t>level 8</a:t>
            </a:r>
            <a:endParaRPr lang="de-DE" dirty="0"/>
          </a:p>
        </p:txBody>
      </p:sp>
      <p:sp>
        <p:nvSpPr>
          <p:cNvPr id="2" name="TxtPlaceholderChapterTitle"/>
          <p:cNvSpPr>
            <a:spLocks noGrp="1"/>
          </p:cNvSpPr>
          <p:nvPr>
            <p:ph type="title" hasCustomPrompt="1"/>
          </p:nvPr>
        </p:nvSpPr>
        <p:spPr>
          <a:xfrm>
            <a:off x="666000" y="630000"/>
            <a:ext cx="8946000" cy="324000"/>
          </a:xfrm>
        </p:spPr>
        <p:txBody>
          <a:bodyPr vert="horz" wrap="none" lIns="0" tIns="0" rIns="0" bIns="0" rtlCol="0" anchor="b" anchorCtr="0">
            <a:noAutofit/>
          </a:bodyPr>
          <a:lstStyle>
            <a:lvl1pPr>
              <a:defRPr lang="de-DE" sz="2000" b="1" dirty="0">
                <a:solidFill>
                  <a:schemeClr val="accent2"/>
                </a:solidFill>
                <a:ea typeface="Verdana" panose="020B0604030504040204" pitchFamily="34" charset="0"/>
                <a:cs typeface="Verdana" panose="020B0604030504040204" pitchFamily="34" charset="0"/>
              </a:defRPr>
            </a:lvl1pPr>
          </a:lstStyle>
          <a:p>
            <a:pPr marL="0" lvl="0" indent="0">
              <a:lnSpc>
                <a:spcPct val="100000"/>
              </a:lnSpc>
              <a:spcBef>
                <a:spcPts val="800"/>
              </a:spcBef>
              <a:buClr>
                <a:srgbClr val="B70032"/>
              </a:buClr>
              <a:buSzPct val="25000"/>
              <a:buFont typeface="Arial" panose="020B0604020202020204" pitchFamily="34" charset="0"/>
            </a:pPr>
            <a:r>
              <a:rPr lang="en-US" dirty="0"/>
              <a:t>Slide Headline (20 </a:t>
            </a:r>
            <a:r>
              <a:rPr lang="en-US" dirty="0" err="1"/>
              <a:t>pt</a:t>
            </a:r>
            <a:r>
              <a:rPr lang="en-US" dirty="0"/>
              <a:t>)</a:t>
            </a:r>
            <a:endParaRPr lang="de-DE" dirty="0"/>
          </a:p>
        </p:txBody>
      </p:sp>
      <p:pic>
        <p:nvPicPr>
          <p:cNvPr id="7" name="Grafik 6">
            <a:extLst>
              <a:ext uri="{FF2B5EF4-FFF2-40B4-BE49-F238E27FC236}">
                <a16:creationId xmlns:a16="http://schemas.microsoft.com/office/drawing/2014/main" id="{A1ADA00C-445F-411E-B327-6A58E85586B2}"/>
              </a:ext>
            </a:extLst>
          </p:cNvPr>
          <p:cNvPicPr>
            <a:picLocks noChangeAspect="1"/>
          </p:cNvPicPr>
          <p:nvPr userDrawn="1"/>
        </p:nvPicPr>
        <p:blipFill>
          <a:blip r:embed="rId3"/>
          <a:stretch>
            <a:fillRect/>
          </a:stretch>
        </p:blipFill>
        <p:spPr>
          <a:xfrm>
            <a:off x="10142126" y="223972"/>
            <a:ext cx="1665475" cy="696240"/>
          </a:xfrm>
          <a:prstGeom prst="rect">
            <a:avLst/>
          </a:prstGeom>
        </p:spPr>
      </p:pic>
    </p:spTree>
    <p:extLst>
      <p:ext uri="{BB962C8B-B14F-4D97-AF65-F5344CB8AC3E}">
        <p14:creationId xmlns:p14="http://schemas.microsoft.com/office/powerpoint/2010/main" val="412132539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ewf">
    <p:spTree>
      <p:nvGrpSpPr>
        <p:cNvPr id="1" name=""/>
        <p:cNvGrpSpPr/>
        <p:nvPr/>
      </p:nvGrpSpPr>
      <p:grpSpPr>
        <a:xfrm>
          <a:off x="0" y="0"/>
          <a:ext cx="0" cy="0"/>
          <a:chOff x="0" y="0"/>
          <a:chExt cx="0" cy="0"/>
        </a:xfrm>
      </p:grpSpPr>
      <p:sp>
        <p:nvSpPr>
          <p:cNvPr id="30" name="PlaceHolder 1"/>
          <p:cNvSpPr>
            <a:spLocks noGrp="1"/>
          </p:cNvSpPr>
          <p:nvPr>
            <p:ph type="title"/>
          </p:nvPr>
        </p:nvSpPr>
        <p:spPr>
          <a:xfrm>
            <a:off x="666000" y="252000"/>
            <a:ext cx="8945640" cy="287640"/>
          </a:xfrm>
          <a:prstGeom prst="rect">
            <a:avLst/>
          </a:prstGeom>
          <a:noFill/>
          <a:ln w="0">
            <a:noFill/>
          </a:ln>
        </p:spPr>
        <p:txBody>
          <a:bodyPr lIns="0" tIns="0" rIns="0" bIns="0" anchor="ctr">
            <a:noAutofit/>
          </a:bodyPr>
          <a:lstStyle/>
          <a:p>
            <a:pPr indent="0">
              <a:buNone/>
            </a:pPr>
            <a:r>
              <a:rPr lang="de-DE" sz="1600" b="0" strike="noStrike" spc="-1">
                <a:solidFill>
                  <a:schemeClr val="dk1"/>
                </a:solidFill>
                <a:latin typeface="Verdana"/>
              </a:rPr>
              <a:t>Mastertitelformat bearbeiten</a:t>
            </a:r>
          </a:p>
        </p:txBody>
      </p:sp>
      <p:sp>
        <p:nvSpPr>
          <p:cNvPr id="31" name="PlaceHolder 2"/>
          <p:cNvSpPr>
            <a:spLocks noGrp="1"/>
          </p:cNvSpPr>
          <p:nvPr>
            <p:ph/>
          </p:nvPr>
        </p:nvSpPr>
        <p:spPr>
          <a:xfrm>
            <a:off x="666000" y="630000"/>
            <a:ext cx="8945640" cy="323640"/>
          </a:xfrm>
          <a:prstGeom prst="rect">
            <a:avLst/>
          </a:prstGeom>
          <a:noFill/>
          <a:ln w="0">
            <a:noFill/>
          </a:ln>
        </p:spPr>
        <p:txBody>
          <a:bodyPr lIns="0" tIns="0" rIns="0" bIns="0" anchor="t">
            <a:normAutofit/>
          </a:bodyPr>
          <a:lstStyle/>
          <a:p>
            <a:pPr lvl="0" indent="0">
              <a:spcBef>
                <a:spcPts val="1417"/>
              </a:spcBef>
              <a:buNone/>
            </a:pPr>
            <a:r>
              <a:rPr lang="de-DE" sz="1600" b="0" strike="noStrike" spc="-1">
                <a:solidFill>
                  <a:schemeClr val="dk1"/>
                </a:solidFill>
                <a:latin typeface="Verdana"/>
              </a:rPr>
              <a:t>Mastertextformat bearbeiten</a:t>
            </a:r>
          </a:p>
        </p:txBody>
      </p:sp>
      <p:sp>
        <p:nvSpPr>
          <p:cNvPr id="4" name="PlaceHolder 3"/>
          <p:cNvSpPr>
            <a:spLocks noGrp="1"/>
          </p:cNvSpPr>
          <p:nvPr>
            <p:ph type="sldNum" idx="2"/>
          </p:nvPr>
        </p:nvSpPr>
        <p:spPr/>
        <p:txBody>
          <a:bodyPr/>
          <a:lstStyle/>
          <a:p>
            <a:fld id="{81820DD4-A64F-4A1E-B11F-B4FD65D0ECB7}" type="slidenum">
              <a:t>‹Nr.›</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24857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 Slide w/o Subtitle Vector">
    <p:spTree>
      <p:nvGrpSpPr>
        <p:cNvPr id="1" name=""/>
        <p:cNvGrpSpPr/>
        <p:nvPr/>
      </p:nvGrpSpPr>
      <p:grpSpPr>
        <a:xfrm>
          <a:off x="0" y="0"/>
          <a:ext cx="0" cy="0"/>
          <a:chOff x="0" y="0"/>
          <a:chExt cx="0" cy="0"/>
        </a:xfrm>
      </p:grpSpPr>
      <p:sp>
        <p:nvSpPr>
          <p:cNvPr id="18" name="TxtPlaceholderConfidentialityLongText" hidden="1">
            <a:extLst>
              <a:ext uri="{FF2B5EF4-FFF2-40B4-BE49-F238E27FC236}">
                <a16:creationId xmlns:a16="http://schemas.microsoft.com/office/drawing/2014/main" id="{E996C57A-3919-4E4E-ACE2-1A0F82F2F116}"/>
              </a:ext>
            </a:extLst>
          </p:cNvPr>
          <p:cNvSpPr txBox="1">
            <a:spLocks noChangeArrowheads="1"/>
          </p:cNvSpPr>
          <p:nvPr userDrawn="1"/>
        </p:nvSpPr>
        <p:spPr bwMode="auto">
          <a:xfrm>
            <a:off x="504000" y="6480000"/>
            <a:ext cx="10848000" cy="378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52000" tIns="0" rIns="0" bIns="0" anchor="ctr" anchorCtr="0">
            <a:noAutofit/>
          </a:bodyPr>
          <a:lstStyle>
            <a:lvl1pPr>
              <a:spcBef>
                <a:spcPct val="0"/>
              </a:spcBef>
              <a:defRPr>
                <a:solidFill>
                  <a:schemeClr val="tx1"/>
                </a:solidFill>
                <a:latin typeface="Arial" charset="0"/>
              </a:defRPr>
            </a:lvl1pPr>
            <a:lvl2pPr marL="177800" indent="-177800">
              <a:spcBef>
                <a:spcPct val="0"/>
              </a:spcBef>
              <a:defRPr>
                <a:solidFill>
                  <a:schemeClr val="tx1"/>
                </a:solidFill>
                <a:latin typeface="Arial" charset="0"/>
              </a:defRPr>
            </a:lvl2pPr>
            <a:lvl3pPr marL="177800">
              <a:spcBef>
                <a:spcPct val="0"/>
              </a:spcBef>
              <a:defRPr>
                <a:solidFill>
                  <a:schemeClr val="tx1"/>
                </a:solidFill>
                <a:latin typeface="Arial" charset="0"/>
              </a:defRPr>
            </a:lvl3pPr>
            <a:lvl4pPr marL="177800">
              <a:spcBef>
                <a:spcPct val="0"/>
              </a:spcBef>
              <a:defRPr>
                <a:solidFill>
                  <a:schemeClr val="tx1"/>
                </a:solidFill>
                <a:latin typeface="Arial" charset="0"/>
              </a:defRPr>
            </a:lvl4pPr>
            <a:lvl5pPr marL="177800">
              <a:spcBef>
                <a:spcPct val="0"/>
              </a:spcBef>
              <a:defRPr>
                <a:solidFill>
                  <a:schemeClr val="tx1"/>
                </a:solidFill>
                <a:latin typeface="Arial" charset="0"/>
              </a:defRPr>
            </a:lvl5pPr>
            <a:lvl6pPr marL="635000" fontAlgn="base">
              <a:spcBef>
                <a:spcPct val="0"/>
              </a:spcBef>
              <a:spcAft>
                <a:spcPct val="0"/>
              </a:spcAft>
              <a:defRPr>
                <a:solidFill>
                  <a:schemeClr val="tx1"/>
                </a:solidFill>
                <a:latin typeface="Arial" charset="0"/>
              </a:defRPr>
            </a:lvl6pPr>
            <a:lvl7pPr marL="1092200" fontAlgn="base">
              <a:spcBef>
                <a:spcPct val="0"/>
              </a:spcBef>
              <a:spcAft>
                <a:spcPct val="0"/>
              </a:spcAft>
              <a:defRPr>
                <a:solidFill>
                  <a:schemeClr val="tx1"/>
                </a:solidFill>
                <a:latin typeface="Arial" charset="0"/>
              </a:defRPr>
            </a:lvl7pPr>
            <a:lvl8pPr marL="1549400" fontAlgn="base">
              <a:spcBef>
                <a:spcPct val="0"/>
              </a:spcBef>
              <a:spcAft>
                <a:spcPct val="0"/>
              </a:spcAft>
              <a:defRPr>
                <a:solidFill>
                  <a:schemeClr val="tx1"/>
                </a:solidFill>
                <a:latin typeface="Arial" charset="0"/>
              </a:defRPr>
            </a:lvl8pPr>
            <a:lvl9pPr marL="2006600" fontAlgn="base">
              <a:spcBef>
                <a:spcPct val="0"/>
              </a:spcBef>
              <a:spcAft>
                <a:spcPct val="0"/>
              </a:spcAft>
              <a:defRPr>
                <a:solidFill>
                  <a:schemeClr val="tx1"/>
                </a:solidFill>
                <a:latin typeface="Arial" charset="0"/>
              </a:defRPr>
            </a:lvl9pPr>
          </a:lstStyle>
          <a:p>
            <a:pPr marL="0" marR="0" lvl="0" indent="0" algn="l" defTabSz="1072866" rtl="0" eaLnBrk="1" fontAlgn="base" latinLnBrk="0" hangingPunct="1">
              <a:lnSpc>
                <a:spcPct val="100000"/>
              </a:lnSpc>
              <a:spcBef>
                <a:spcPct val="20000"/>
              </a:spcBef>
              <a:spcAft>
                <a:spcPct val="0"/>
              </a:spcAft>
              <a:buClrTx/>
              <a:buSzTx/>
              <a:buFontTx/>
              <a:buNone/>
              <a:tabLst/>
              <a:defRPr/>
            </a:pPr>
            <a:r>
              <a:rPr kumimoji="0" lang="en-US" sz="700" b="0" i="0" u="none" strike="noStrike" kern="1200" cap="none" spc="0" normalizeH="0" baseline="0" noProof="0">
                <a:ln>
                  <a:noFill/>
                </a:ln>
                <a:solidFill>
                  <a:srgbClr val="565C5E"/>
                </a:solidFill>
                <a:effectLst/>
                <a:uLnTx/>
                <a:uFillTx/>
                <a:latin typeface="Verdana" pitchFamily="34" charset="0"/>
                <a:ea typeface="+mn-ea"/>
                <a:cs typeface="+mn-cs"/>
              </a:rPr>
              <a:t>© 2021. Vector Informatik GmbH.  | Confidential. | V0.1 | 2021-07-06</a:t>
            </a:r>
            <a:endParaRPr kumimoji="0" lang="en-US" sz="700" b="0" i="0" u="none" strike="noStrike" kern="1200" cap="none" spc="0" normalizeH="0" baseline="0" noProof="0" dirty="0">
              <a:ln>
                <a:noFill/>
              </a:ln>
              <a:solidFill>
                <a:srgbClr val="565C5E"/>
              </a:solidFill>
              <a:effectLst/>
              <a:uLnTx/>
              <a:uFillTx/>
              <a:latin typeface="Verdana" pitchFamily="34" charset="0"/>
              <a:ea typeface="+mn-ea"/>
              <a:cs typeface="+mn-cs"/>
            </a:endParaRPr>
          </a:p>
        </p:txBody>
      </p:sp>
      <p:sp>
        <p:nvSpPr>
          <p:cNvPr id="19" name="TxtPlaceholderConfidentialityText" hidden="1">
            <a:extLst>
              <a:ext uri="{FF2B5EF4-FFF2-40B4-BE49-F238E27FC236}">
                <a16:creationId xmlns:a16="http://schemas.microsoft.com/office/drawing/2014/main" id="{8809AAD5-02A8-42A3-B573-19AE24FA7F30}"/>
              </a:ext>
            </a:extLst>
          </p:cNvPr>
          <p:cNvSpPr txBox="1">
            <a:spLocks noChangeArrowheads="1"/>
          </p:cNvSpPr>
          <p:nvPr userDrawn="1"/>
        </p:nvSpPr>
        <p:spPr bwMode="auto">
          <a:xfrm>
            <a:off x="603768" y="6479268"/>
            <a:ext cx="4320000" cy="18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000" tIns="0" rIns="0" bIns="0" anchor="b" anchorCtr="0">
            <a:noAutofit/>
          </a:bodyPr>
          <a:lstStyle>
            <a:lvl1pPr>
              <a:spcBef>
                <a:spcPct val="0"/>
              </a:spcBef>
              <a:defRPr>
                <a:solidFill>
                  <a:schemeClr val="tx1"/>
                </a:solidFill>
                <a:latin typeface="Arial" charset="0"/>
              </a:defRPr>
            </a:lvl1pPr>
            <a:lvl2pPr marL="254000" indent="-254000">
              <a:spcBef>
                <a:spcPct val="0"/>
              </a:spcBef>
              <a:defRPr>
                <a:solidFill>
                  <a:schemeClr val="tx1"/>
                </a:solidFill>
                <a:latin typeface="Arial" charset="0"/>
              </a:defRPr>
            </a:lvl2pPr>
            <a:lvl3pPr marL="508000" indent="-254000">
              <a:spcBef>
                <a:spcPct val="0"/>
              </a:spcBef>
              <a:defRPr>
                <a:solidFill>
                  <a:schemeClr val="tx1"/>
                </a:solidFill>
                <a:latin typeface="Arial" charset="0"/>
              </a:defRPr>
            </a:lvl3pPr>
            <a:lvl4pPr marL="762000" indent="-254000">
              <a:spcBef>
                <a:spcPct val="0"/>
              </a:spcBef>
              <a:defRPr>
                <a:solidFill>
                  <a:schemeClr val="tx1"/>
                </a:solidFill>
                <a:latin typeface="Arial" charset="0"/>
              </a:defRPr>
            </a:lvl4pPr>
            <a:lvl5pPr marL="900113" indent="-138113">
              <a:spcBef>
                <a:spcPct val="0"/>
              </a:spcBef>
              <a:defRPr>
                <a:solidFill>
                  <a:schemeClr val="tx1"/>
                </a:solidFill>
                <a:latin typeface="Arial" charset="0"/>
              </a:defRPr>
            </a:lvl5pPr>
            <a:lvl6pPr marL="1357313" indent="-138113" fontAlgn="base">
              <a:spcBef>
                <a:spcPct val="0"/>
              </a:spcBef>
              <a:spcAft>
                <a:spcPct val="0"/>
              </a:spcAft>
              <a:defRPr>
                <a:solidFill>
                  <a:schemeClr val="tx1"/>
                </a:solidFill>
                <a:latin typeface="Arial" charset="0"/>
              </a:defRPr>
            </a:lvl6pPr>
            <a:lvl7pPr marL="1814513" indent="-138113" fontAlgn="base">
              <a:spcBef>
                <a:spcPct val="0"/>
              </a:spcBef>
              <a:spcAft>
                <a:spcPct val="0"/>
              </a:spcAft>
              <a:defRPr>
                <a:solidFill>
                  <a:schemeClr val="tx1"/>
                </a:solidFill>
                <a:latin typeface="Arial" charset="0"/>
              </a:defRPr>
            </a:lvl7pPr>
            <a:lvl8pPr marL="2271713" indent="-138113" fontAlgn="base">
              <a:spcBef>
                <a:spcPct val="0"/>
              </a:spcBef>
              <a:spcAft>
                <a:spcPct val="0"/>
              </a:spcAft>
              <a:defRPr>
                <a:solidFill>
                  <a:schemeClr val="tx1"/>
                </a:solidFill>
                <a:latin typeface="Arial" charset="0"/>
              </a:defRPr>
            </a:lvl8pPr>
            <a:lvl9pPr marL="2728913" indent="-138113"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a:ln>
                  <a:noFill/>
                </a:ln>
                <a:solidFill>
                  <a:srgbClr val="565C5E"/>
                </a:solidFill>
                <a:effectLst/>
                <a:uLnTx/>
                <a:uFillTx/>
                <a:latin typeface="Verdana" pitchFamily="34" charset="0"/>
                <a:ea typeface="+mn-ea"/>
                <a:cs typeface="+mn-cs"/>
              </a:rPr>
              <a:t>Confidential</a:t>
            </a:r>
            <a:endParaRPr kumimoji="0" lang="en-US" sz="800" b="0" i="0" u="none" strike="noStrike" kern="1200" cap="none" spc="0" normalizeH="0" baseline="0" noProof="0" dirty="0">
              <a:ln>
                <a:noFill/>
              </a:ln>
              <a:solidFill>
                <a:srgbClr val="565C5E"/>
              </a:solidFill>
              <a:effectLst/>
              <a:uLnTx/>
              <a:uFillTx/>
              <a:latin typeface="Verdana" pitchFamily="34" charset="0"/>
              <a:ea typeface="+mn-ea"/>
              <a:cs typeface="+mn-cs"/>
            </a:endParaRPr>
          </a:p>
        </p:txBody>
      </p:sp>
      <p:sp>
        <p:nvSpPr>
          <p:cNvPr id="3" name="TxtPlaceholderDateVersion">
            <a:extLst>
              <a:ext uri="{FF2B5EF4-FFF2-40B4-BE49-F238E27FC236}">
                <a16:creationId xmlns:a16="http://schemas.microsoft.com/office/drawing/2014/main" id="{73A84C47-9AC1-400D-9016-3620471BF81F}"/>
              </a:ext>
            </a:extLst>
          </p:cNvPr>
          <p:cNvSpPr txBox="1"/>
          <p:nvPr userDrawn="1"/>
        </p:nvSpPr>
        <p:spPr>
          <a:xfrm>
            <a:off x="3708000" y="6480000"/>
            <a:ext cx="7992000" cy="18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nchorCtr="0">
            <a:noAutofit/>
          </a:bodyPr>
          <a:lstStyle>
            <a:defPPr lvl="0">
              <a:defRPr lang="de-DE"/>
            </a:defPPr>
            <a:lvl1pPr algn="r">
              <a:spcBef>
                <a:spcPct val="20000"/>
              </a:spcBef>
              <a:defRPr sz="800">
                <a:solidFill>
                  <a:srgbClr val="565C5E"/>
                </a:solidFill>
              </a:defRPr>
            </a:lvl1pPr>
          </a:lstStyle>
          <a:p>
            <a:pPr marL="0" marR="0" lvl="0" indent="0" algn="r" defTabSz="914400" rtl="0" eaLnBrk="1" fontAlgn="auto" latinLnBrk="0" hangingPunct="1">
              <a:lnSpc>
                <a:spcPct val="100000"/>
              </a:lnSpc>
              <a:spcBef>
                <a:spcPct val="20000"/>
              </a:spcBef>
              <a:spcAft>
                <a:spcPts val="0"/>
              </a:spcAft>
              <a:buClrTx/>
              <a:buSzTx/>
              <a:buFontTx/>
              <a:buNone/>
              <a:tabLst/>
              <a:defRPr/>
            </a:pPr>
            <a:r>
              <a:rPr kumimoji="0" lang="de-DE" sz="800" b="0" i="0" u="none" strike="noStrike" kern="1200" cap="none" spc="0" normalizeH="0" baseline="0" noProof="0">
                <a:ln>
                  <a:noFill/>
                </a:ln>
                <a:solidFill>
                  <a:srgbClr val="565C5E"/>
                </a:solidFill>
                <a:effectLst/>
                <a:uLnTx/>
                <a:uFillTx/>
                <a:latin typeface="Verdana"/>
                <a:ea typeface="+mn-ea"/>
                <a:cs typeface="+mn-cs"/>
              </a:rPr>
              <a:t>V1.0 | 2025-10-17</a:t>
            </a:r>
            <a:endParaRPr kumimoji="0" lang="de-DE" sz="800" b="0" i="0" u="none" strike="noStrike" kern="1200" cap="none" spc="0" normalizeH="0" baseline="0" noProof="0" dirty="0">
              <a:ln>
                <a:noFill/>
              </a:ln>
              <a:solidFill>
                <a:srgbClr val="565C5E"/>
              </a:solidFill>
              <a:effectLst/>
              <a:uLnTx/>
              <a:uFillTx/>
              <a:latin typeface="Verdana"/>
              <a:ea typeface="+mn-ea"/>
              <a:cs typeface="+mn-cs"/>
            </a:endParaRPr>
          </a:p>
        </p:txBody>
      </p:sp>
      <p:sp>
        <p:nvSpPr>
          <p:cNvPr id="7" name="ImgPlaceholderImage"/>
          <p:cNvSpPr>
            <a:spLocks noGrp="1"/>
          </p:cNvSpPr>
          <p:nvPr>
            <p:ph type="pic" sz="quarter" idx="11" hasCustomPrompt="1"/>
          </p:nvPr>
        </p:nvSpPr>
        <p:spPr>
          <a:xfrm>
            <a:off x="0" y="1259999"/>
            <a:ext cx="12193200" cy="4608989"/>
          </a:xfrm>
        </p:spPr>
        <p:txBody>
          <a:bodyPr lIns="756000"/>
          <a:lstStyle>
            <a:lvl1pPr>
              <a:defRPr/>
            </a:lvl1pPr>
          </a:lstStyle>
          <a:p>
            <a:r>
              <a:rPr lang="de-DE" dirty="0"/>
              <a:t>Click </a:t>
            </a:r>
            <a:r>
              <a:rPr lang="de-DE" dirty="0" err="1"/>
              <a:t>to</a:t>
            </a:r>
            <a:r>
              <a:rPr lang="de-DE" dirty="0"/>
              <a:t> </a:t>
            </a:r>
            <a:r>
              <a:rPr lang="de-DE" dirty="0" err="1"/>
              <a:t>add</a:t>
            </a:r>
            <a:r>
              <a:rPr lang="de-DE" dirty="0"/>
              <a:t> </a:t>
            </a:r>
            <a:r>
              <a:rPr lang="de-DE" dirty="0" err="1"/>
              <a:t>graphic</a:t>
            </a:r>
            <a:endParaRPr lang="de-DE" dirty="0"/>
          </a:p>
        </p:txBody>
      </p:sp>
      <p:sp>
        <p:nvSpPr>
          <p:cNvPr id="2" name="TxtPlaceholderTitle"/>
          <p:cNvSpPr>
            <a:spLocks noGrp="1"/>
          </p:cNvSpPr>
          <p:nvPr>
            <p:ph type="title" hasCustomPrompt="1"/>
          </p:nvPr>
        </p:nvSpPr>
        <p:spPr>
          <a:xfrm>
            <a:off x="503999" y="5403679"/>
            <a:ext cx="11183175" cy="722742"/>
          </a:xfrm>
          <a:solidFill>
            <a:schemeClr val="accent2"/>
          </a:solidFill>
        </p:spPr>
        <p:txBody>
          <a:bodyPr wrap="square" lIns="252000" tIns="216000" rIns="792000" bIns="198000" anchor="b" anchorCtr="0">
            <a:spAutoFit/>
          </a:bodyPr>
          <a:lstStyle>
            <a:lvl1pPr>
              <a:defRPr sz="2200" b="1">
                <a:solidFill>
                  <a:schemeClr val="bg1"/>
                </a:solidFill>
                <a:latin typeface="+mj-lt"/>
              </a:defRPr>
            </a:lvl1pPr>
          </a:lstStyle>
          <a:p>
            <a:r>
              <a:rPr lang="en-US" dirty="0"/>
              <a:t>Click to add title</a:t>
            </a:r>
            <a:endParaRPr lang="de-DE" dirty="0"/>
          </a:p>
        </p:txBody>
      </p:sp>
      <p:pic>
        <p:nvPicPr>
          <p:cNvPr id="8" name="Grafik 7">
            <a:extLst>
              <a:ext uri="{FF2B5EF4-FFF2-40B4-BE49-F238E27FC236}">
                <a16:creationId xmlns:a16="http://schemas.microsoft.com/office/drawing/2014/main" id="{A5823424-042D-450C-809F-B281001ED64E}"/>
              </a:ext>
            </a:extLst>
          </p:cNvPr>
          <p:cNvPicPr>
            <a:picLocks noChangeAspect="1"/>
          </p:cNvPicPr>
          <p:nvPr userDrawn="1"/>
        </p:nvPicPr>
        <p:blipFill>
          <a:blip r:embed="rId2"/>
          <a:stretch>
            <a:fillRect/>
          </a:stretch>
        </p:blipFill>
        <p:spPr>
          <a:xfrm>
            <a:off x="413863" y="154006"/>
            <a:ext cx="2335689" cy="976418"/>
          </a:xfrm>
          <a:prstGeom prst="rect">
            <a:avLst/>
          </a:prstGeom>
        </p:spPr>
      </p:pic>
      <p:pic>
        <p:nvPicPr>
          <p:cNvPr id="4" name="Grafik 3">
            <a:extLst>
              <a:ext uri="{FF2B5EF4-FFF2-40B4-BE49-F238E27FC236}">
                <a16:creationId xmlns:a16="http://schemas.microsoft.com/office/drawing/2014/main" id="{EC669FF8-19D1-F3C6-952C-3815B70FF13E}"/>
              </a:ext>
            </a:extLst>
          </p:cNvPr>
          <p:cNvPicPr>
            <a:picLocks noChangeAspect="1"/>
          </p:cNvPicPr>
          <p:nvPr userDrawn="1"/>
        </p:nvPicPr>
        <p:blipFill>
          <a:blip r:embed="rId3"/>
          <a:stretch>
            <a:fillRect/>
          </a:stretch>
        </p:blipFill>
        <p:spPr>
          <a:xfrm>
            <a:off x="9582786" y="172793"/>
            <a:ext cx="2199184" cy="905754"/>
          </a:xfrm>
          <a:prstGeom prst="rect">
            <a:avLst/>
          </a:prstGeom>
        </p:spPr>
      </p:pic>
    </p:spTree>
    <p:extLst>
      <p:ext uri="{BB962C8B-B14F-4D97-AF65-F5344CB8AC3E}">
        <p14:creationId xmlns:p14="http://schemas.microsoft.com/office/powerpoint/2010/main" val="2538833083"/>
      </p:ext>
    </p:extLst>
  </p:cSld>
  <p:clrMapOvr>
    <a:masterClrMapping/>
  </p:clrMapOvr>
  <p:extLst>
    <p:ext uri="{DCECCB84-F9BA-43D5-87BE-67443E8EF086}">
      <p15:sldGuideLst xmlns:p15="http://schemas.microsoft.com/office/powerpoint/2012/main">
        <p15:guide id="1" pos="318">
          <p15:clr>
            <a:srgbClr val="B70035"/>
          </p15:clr>
        </p15:guide>
        <p15:guide id="2" orient="horz" pos="793" userDrawn="1">
          <p15:clr>
            <a:srgbClr val="B70035"/>
          </p15:clr>
        </p15:guide>
        <p15:guide id="3" pos="7362">
          <p15:clr>
            <a:srgbClr val="B70035"/>
          </p15:clr>
        </p15:guide>
        <p15:guide id="4" orient="horz" pos="3860" userDrawn="1">
          <p15:clr>
            <a:srgbClr val="B70035"/>
          </p15:clr>
        </p15:guide>
        <p15:guide id="7" orient="horz" pos="3698" userDrawn="1">
          <p15:clr>
            <a:srgbClr val="B1B6BA"/>
          </p15:clr>
        </p15:guide>
        <p15:guide id="8" pos="474">
          <p15:clr>
            <a:srgbClr val="B1B6BA"/>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Vector">
    <p:spTree>
      <p:nvGrpSpPr>
        <p:cNvPr id="1" name=""/>
        <p:cNvGrpSpPr/>
        <p:nvPr/>
      </p:nvGrpSpPr>
      <p:grpSpPr>
        <a:xfrm>
          <a:off x="0" y="0"/>
          <a:ext cx="0" cy="0"/>
          <a:chOff x="0" y="0"/>
          <a:chExt cx="0" cy="0"/>
        </a:xfrm>
      </p:grpSpPr>
      <p:sp>
        <p:nvSpPr>
          <p:cNvPr id="11" name="TxtPlaceholderContent"/>
          <p:cNvSpPr>
            <a:spLocks noGrp="1"/>
          </p:cNvSpPr>
          <p:nvPr>
            <p:ph sz="quarter" idx="13" hasCustomPrompt="1"/>
          </p:nvPr>
        </p:nvSpPr>
        <p:spPr>
          <a:xfrm>
            <a:off x="666000" y="1260000"/>
            <a:ext cx="10872000" cy="5220000"/>
          </a:xfrm>
        </p:spPr>
        <p:txBody>
          <a:bodyPr/>
          <a:lstStyle>
            <a:lvl1pPr>
              <a:defRPr/>
            </a:lvl1pPr>
          </a:lstStyle>
          <a:p>
            <a:pPr lvl="0"/>
            <a:r>
              <a:rPr lang="en-US" dirty="0"/>
              <a:t>Click to add text</a:t>
            </a:r>
            <a:endParaRPr lang="de-DE" dirty="0"/>
          </a:p>
        </p:txBody>
      </p:sp>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a:xfrm>
            <a:off x="666000" y="252000"/>
            <a:ext cx="8946000" cy="288000"/>
          </a:xfrm>
        </p:spPr>
        <p:txBody>
          <a:bodyPr/>
          <a:lstStyle>
            <a:lvl1pPr>
              <a:defRPr/>
            </a:lvl1pPr>
          </a:lstStyle>
          <a:p>
            <a:r>
              <a:rPr lang="en-US" dirty="0"/>
              <a:t>Chapter Headline / Presentation Title (16pt, 47% gray)</a:t>
            </a:r>
            <a:endParaRPr lang="de-DE" dirty="0"/>
          </a:p>
        </p:txBody>
      </p:sp>
    </p:spTree>
    <p:extLst>
      <p:ext uri="{BB962C8B-B14F-4D97-AF65-F5344CB8AC3E}">
        <p14:creationId xmlns:p14="http://schemas.microsoft.com/office/powerpoint/2010/main" val="524481074"/>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Vector Grid 10x5">
    <p:spTree>
      <p:nvGrpSpPr>
        <p:cNvPr id="1" name=""/>
        <p:cNvGrpSpPr/>
        <p:nvPr/>
      </p:nvGrpSpPr>
      <p:grpSpPr>
        <a:xfrm>
          <a:off x="0" y="0"/>
          <a:ext cx="0" cy="0"/>
          <a:chOff x="0" y="0"/>
          <a:chExt cx="0" cy="0"/>
        </a:xfrm>
      </p:grpSpPr>
      <p:sp>
        <p:nvSpPr>
          <p:cNvPr id="11" name="TxtPlaceholderContent"/>
          <p:cNvSpPr>
            <a:spLocks noGrp="1"/>
          </p:cNvSpPr>
          <p:nvPr>
            <p:ph sz="quarter" idx="13" hasCustomPrompt="1"/>
          </p:nvPr>
        </p:nvSpPr>
        <p:spPr>
          <a:xfrm>
            <a:off x="666000" y="1260000"/>
            <a:ext cx="10872000" cy="5220000"/>
          </a:xfrm>
        </p:spPr>
        <p:txBody>
          <a:bodyPr/>
          <a:lstStyle>
            <a:lvl1pPr>
              <a:defRPr/>
            </a:lvl1pPr>
          </a:lstStyle>
          <a:p>
            <a:pPr lvl="0"/>
            <a:r>
              <a:rPr lang="en-US" dirty="0"/>
              <a:t>Click to add text</a:t>
            </a:r>
            <a:endParaRPr lang="de-DE" dirty="0"/>
          </a:p>
        </p:txBody>
      </p:sp>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a:xfrm>
            <a:off x="666000" y="252000"/>
            <a:ext cx="8946000" cy="288000"/>
          </a:xfrm>
        </p:spPr>
        <p:txBody>
          <a:bodyPr/>
          <a:lstStyle>
            <a:lvl1pPr>
              <a:defRPr/>
            </a:lvl1pPr>
          </a:lstStyle>
          <a:p>
            <a:r>
              <a:rPr lang="en-US" dirty="0"/>
              <a:t>Chapter Headline / Presentation Title (16pt, 47% gray)</a:t>
            </a:r>
            <a:endParaRPr lang="de-DE" dirty="0"/>
          </a:p>
        </p:txBody>
      </p:sp>
    </p:spTree>
    <p:extLst>
      <p:ext uri="{BB962C8B-B14F-4D97-AF65-F5344CB8AC3E}">
        <p14:creationId xmlns:p14="http://schemas.microsoft.com/office/powerpoint/2010/main" val="4150551789"/>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guide id="7" pos="1063">
          <p15:clr>
            <a:srgbClr val="92C255"/>
          </p15:clr>
        </p15:guide>
        <p15:guide id="8" pos="1109">
          <p15:clr>
            <a:srgbClr val="92C255"/>
          </p15:clr>
        </p15:guide>
        <p15:guide id="9" pos="1753">
          <p15:clr>
            <a:srgbClr val="92C255"/>
          </p15:clr>
        </p15:guide>
        <p15:guide id="10" pos="1797">
          <p15:clr>
            <a:srgbClr val="92C255"/>
          </p15:clr>
        </p15:guide>
        <p15:guide id="11" pos="2441">
          <p15:clr>
            <a:srgbClr val="92C255"/>
          </p15:clr>
        </p15:guide>
        <p15:guide id="12" pos="2485">
          <p15:clr>
            <a:srgbClr val="92C255"/>
          </p15:clr>
        </p15:guide>
        <p15:guide id="13" pos="3129">
          <p15:clr>
            <a:srgbClr val="92C255"/>
          </p15:clr>
        </p15:guide>
        <p15:guide id="14" pos="3173">
          <p15:clr>
            <a:srgbClr val="92C255"/>
          </p15:clr>
        </p15:guide>
        <p15:guide id="15" pos="3817">
          <p15:clr>
            <a:srgbClr val="92C255"/>
          </p15:clr>
        </p15:guide>
        <p15:guide id="16" pos="3861">
          <p15:clr>
            <a:srgbClr val="92C255"/>
          </p15:clr>
        </p15:guide>
        <p15:guide id="17" pos="4505">
          <p15:clr>
            <a:srgbClr val="92C255"/>
          </p15:clr>
        </p15:guide>
        <p15:guide id="18" pos="4549">
          <p15:clr>
            <a:srgbClr val="92C255"/>
          </p15:clr>
        </p15:guide>
        <p15:guide id="19" pos="5193">
          <p15:clr>
            <a:srgbClr val="92C255"/>
          </p15:clr>
        </p15:guide>
        <p15:guide id="20" pos="5237">
          <p15:clr>
            <a:srgbClr val="92C255"/>
          </p15:clr>
        </p15:guide>
        <p15:guide id="21" pos="5881">
          <p15:clr>
            <a:srgbClr val="92C255"/>
          </p15:clr>
        </p15:guide>
        <p15:guide id="22" pos="5925">
          <p15:clr>
            <a:srgbClr val="92C255"/>
          </p15:clr>
        </p15:guide>
        <p15:guide id="23" pos="6569">
          <p15:clr>
            <a:srgbClr val="92C255"/>
          </p15:clr>
        </p15:guide>
        <p15:guide id="24" pos="6613">
          <p15:clr>
            <a:srgbClr val="92C255"/>
          </p15:clr>
        </p15:guide>
        <p15:guide id="25" orient="horz" pos="1415">
          <p15:clr>
            <a:srgbClr val="92C255"/>
          </p15:clr>
        </p15:guide>
        <p15:guide id="26" orient="horz" pos="1461">
          <p15:clr>
            <a:srgbClr val="92C255"/>
          </p15:clr>
        </p15:guide>
        <p15:guide id="27" orient="horz" pos="2082">
          <p15:clr>
            <a:srgbClr val="92C255"/>
          </p15:clr>
        </p15:guide>
        <p15:guide id="28" orient="horz" pos="2125">
          <p15:clr>
            <a:srgbClr val="92C255"/>
          </p15:clr>
        </p15:guide>
        <p15:guide id="29" orient="horz" pos="2746">
          <p15:clr>
            <a:srgbClr val="92C255"/>
          </p15:clr>
        </p15:guide>
        <p15:guide id="30" orient="horz" pos="2789">
          <p15:clr>
            <a:srgbClr val="92C255"/>
          </p15:clr>
        </p15:guide>
        <p15:guide id="31" orient="horz" pos="3410">
          <p15:clr>
            <a:srgbClr val="92C255"/>
          </p15:clr>
        </p15:guide>
        <p15:guide id="32" orient="horz" pos="3453">
          <p15:clr>
            <a:srgbClr val="92C255"/>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Background Vector">
    <p:spTree>
      <p:nvGrpSpPr>
        <p:cNvPr id="1" name=""/>
        <p:cNvGrpSpPr/>
        <p:nvPr/>
      </p:nvGrpSpPr>
      <p:grpSpPr>
        <a:xfrm>
          <a:off x="0" y="0"/>
          <a:ext cx="0" cy="0"/>
          <a:chOff x="0" y="0"/>
          <a:chExt cx="0" cy="0"/>
        </a:xfrm>
      </p:grpSpPr>
      <p:pic>
        <p:nvPicPr>
          <p:cNvPr id="12" name="ImgBackground">
            <a:extLst>
              <a:ext uri="{FF2B5EF4-FFF2-40B4-BE49-F238E27FC236}">
                <a16:creationId xmlns:a16="http://schemas.microsoft.com/office/drawing/2014/main" id="{B1894F6C-130C-41E3-847B-EF27B92CB6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 y="1"/>
            <a:ext cx="12192000" cy="6858000"/>
          </a:xfrm>
          <a:prstGeom prst="rect">
            <a:avLst/>
          </a:prstGeom>
        </p:spPr>
      </p:pic>
      <p:sp>
        <p:nvSpPr>
          <p:cNvPr id="6" name="ImgWhiteTransparent">
            <a:extLst>
              <a:ext uri="{FF2B5EF4-FFF2-40B4-BE49-F238E27FC236}">
                <a16:creationId xmlns:a16="http://schemas.microsoft.com/office/drawing/2014/main" id="{FA9E348F-4404-41DB-8416-3CCF29CFC3A8}"/>
              </a:ext>
            </a:extLst>
          </p:cNvPr>
          <p:cNvSpPr/>
          <p:nvPr userDrawn="1"/>
        </p:nvSpPr>
        <p:spPr bwMode="auto">
          <a:xfrm>
            <a:off x="0" y="0"/>
            <a:ext cx="12192000" cy="6858000"/>
          </a:xfrm>
          <a:prstGeom prst="rect">
            <a:avLst/>
          </a:prstGeom>
          <a:solidFill>
            <a:srgbClr val="FFFFFF">
              <a:alpha val="92157"/>
            </a:srgbClr>
          </a:solidFill>
          <a:ln w="9525" cap="flat" cmpd="sng" algn="ctr">
            <a:noFill/>
            <a:prstDash val="solid"/>
            <a:round/>
            <a:headEnd type="none" w="med" len="med"/>
            <a:tailEnd type="none" w="med" len="med"/>
          </a:ln>
          <a:effectLst/>
        </p:spPr>
        <p:txBody>
          <a:bodyPr vert="horz" wrap="square" lIns="107287" tIns="53643" rIns="107287" bIns="53643" numCol="1" rtlCol="0" anchor="t" anchorCtr="0" compatLnSpc="1">
            <a:prstTxWarp prst="textNoShape">
              <a:avLst/>
            </a:prstTxWarp>
            <a:normAutofit/>
          </a:bodyPr>
          <a:lstStyle/>
          <a:p>
            <a:pPr marL="0" marR="0" lvl="0" indent="0" algn="l" defTabSz="1072866" rtl="0" eaLnBrk="1" fontAlgn="base" latinLnBrk="0" hangingPunct="1">
              <a:lnSpc>
                <a:spcPct val="100000"/>
              </a:lnSpc>
              <a:spcBef>
                <a:spcPct val="5000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
        <p:nvSpPr>
          <p:cNvPr id="11" name="TxtPlaceholderContent"/>
          <p:cNvSpPr>
            <a:spLocks noGrp="1"/>
          </p:cNvSpPr>
          <p:nvPr>
            <p:ph sz="quarter" idx="13" hasCustomPrompt="1"/>
          </p:nvPr>
        </p:nvSpPr>
        <p:spPr>
          <a:xfrm>
            <a:off x="666000" y="1260000"/>
            <a:ext cx="10872000" cy="5220000"/>
          </a:xfrm>
        </p:spPr>
        <p:txBody>
          <a:bodyPr/>
          <a:lstStyle>
            <a:lvl1pPr>
              <a:defRPr/>
            </a:lvl1pPr>
          </a:lstStyle>
          <a:p>
            <a:pPr lvl="0"/>
            <a:r>
              <a:rPr lang="en-US" dirty="0"/>
              <a:t>Click to add text</a:t>
            </a:r>
            <a:endParaRPr lang="de-DE" dirty="0"/>
          </a:p>
        </p:txBody>
      </p:sp>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p:txBody>
          <a:bodyPr/>
          <a:lstStyle>
            <a:lvl1pPr>
              <a:defRPr/>
            </a:lvl1pPr>
          </a:lstStyle>
          <a:p>
            <a:r>
              <a:rPr lang="en-US" dirty="0"/>
              <a:t>Chapter Headline / Presentation Title (16pt, 47% gray)</a:t>
            </a:r>
            <a:endParaRPr lang="de-DE" dirty="0"/>
          </a:p>
        </p:txBody>
      </p:sp>
      <p:pic>
        <p:nvPicPr>
          <p:cNvPr id="8" name="Grafik 7">
            <a:extLst>
              <a:ext uri="{FF2B5EF4-FFF2-40B4-BE49-F238E27FC236}">
                <a16:creationId xmlns:a16="http://schemas.microsoft.com/office/drawing/2014/main" id="{3F5A77B5-182B-4EB5-956E-1DE46A67C5D0}"/>
              </a:ext>
            </a:extLst>
          </p:cNvPr>
          <p:cNvPicPr>
            <a:picLocks noChangeAspect="1"/>
          </p:cNvPicPr>
          <p:nvPr userDrawn="1"/>
        </p:nvPicPr>
        <p:blipFill>
          <a:blip r:embed="rId3"/>
          <a:stretch>
            <a:fillRect/>
          </a:stretch>
        </p:blipFill>
        <p:spPr>
          <a:xfrm>
            <a:off x="10142126" y="223972"/>
            <a:ext cx="1665475" cy="696240"/>
          </a:xfrm>
          <a:prstGeom prst="rect">
            <a:avLst/>
          </a:prstGeom>
        </p:spPr>
      </p:pic>
    </p:spTree>
    <p:extLst>
      <p:ext uri="{BB962C8B-B14F-4D97-AF65-F5344CB8AC3E}">
        <p14:creationId xmlns:p14="http://schemas.microsoft.com/office/powerpoint/2010/main" val="592717242"/>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Vector">
    <p:spTree>
      <p:nvGrpSpPr>
        <p:cNvPr id="1" name=""/>
        <p:cNvGrpSpPr/>
        <p:nvPr/>
      </p:nvGrpSpPr>
      <p:grpSpPr>
        <a:xfrm>
          <a:off x="0" y="0"/>
          <a:ext cx="0" cy="0"/>
          <a:chOff x="0" y="0"/>
          <a:chExt cx="0" cy="0"/>
        </a:xfrm>
      </p:grpSpPr>
      <p:sp>
        <p:nvSpPr>
          <p:cNvPr id="4" name="ImgPlaceholderImage">
            <a:extLst>
              <a:ext uri="{FF2B5EF4-FFF2-40B4-BE49-F238E27FC236}">
                <a16:creationId xmlns:a16="http://schemas.microsoft.com/office/drawing/2014/main" id="{B86D8BDC-D3ED-4960-9DC0-BC73A8E8D17D}"/>
              </a:ext>
            </a:extLst>
          </p:cNvPr>
          <p:cNvSpPr>
            <a:spLocks noGrp="1"/>
          </p:cNvSpPr>
          <p:nvPr>
            <p:ph type="pic" sz="quarter" idx="14" hasCustomPrompt="1"/>
          </p:nvPr>
        </p:nvSpPr>
        <p:spPr>
          <a:xfrm>
            <a:off x="666000" y="1260000"/>
            <a:ext cx="10872000" cy="5220000"/>
          </a:xfrm>
        </p:spPr>
        <p:txBody>
          <a:bodyPr/>
          <a:lstStyle>
            <a:lvl1pPr>
              <a:defRPr/>
            </a:lvl1pPr>
          </a:lstStyle>
          <a:p>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p:txBody>
          <a:bodyPr/>
          <a:lstStyle>
            <a:lvl1pPr>
              <a:defRPr/>
            </a:lvl1pPr>
          </a:lstStyle>
          <a:p>
            <a:r>
              <a:rPr lang="en-US" dirty="0"/>
              <a:t>Chapter Headline / Presentation Title (16pt, 47% gray)</a:t>
            </a:r>
            <a:endParaRPr lang="de-DE" dirty="0"/>
          </a:p>
        </p:txBody>
      </p:sp>
    </p:spTree>
    <p:extLst>
      <p:ext uri="{BB962C8B-B14F-4D97-AF65-F5344CB8AC3E}">
        <p14:creationId xmlns:p14="http://schemas.microsoft.com/office/powerpoint/2010/main" val="2190173255"/>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mpty Slide Vector">
    <p:spTree>
      <p:nvGrpSpPr>
        <p:cNvPr id="1" name=""/>
        <p:cNvGrpSpPr/>
        <p:nvPr/>
      </p:nvGrpSpPr>
      <p:grpSpPr>
        <a:xfrm>
          <a:off x="0" y="0"/>
          <a:ext cx="0" cy="0"/>
          <a:chOff x="0" y="0"/>
          <a:chExt cx="0" cy="0"/>
        </a:xfrm>
      </p:grpSpPr>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p:txBody>
          <a:bodyPr/>
          <a:lstStyle>
            <a:lvl1pPr>
              <a:defRPr/>
            </a:lvl1pPr>
          </a:lstStyle>
          <a:p>
            <a:r>
              <a:rPr lang="en-US" dirty="0"/>
              <a:t>Chapter Headline / Presentation Title (16pt, 47% gray)</a:t>
            </a:r>
            <a:endParaRPr lang="de-DE" dirty="0"/>
          </a:p>
        </p:txBody>
      </p:sp>
    </p:spTree>
    <p:extLst>
      <p:ext uri="{BB962C8B-B14F-4D97-AF65-F5344CB8AC3E}">
        <p14:creationId xmlns:p14="http://schemas.microsoft.com/office/powerpoint/2010/main" val="3211774478"/>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Text Box Left Vector">
    <p:spTree>
      <p:nvGrpSpPr>
        <p:cNvPr id="1" name=""/>
        <p:cNvGrpSpPr/>
        <p:nvPr/>
      </p:nvGrpSpPr>
      <p:grpSpPr>
        <a:xfrm>
          <a:off x="0" y="0"/>
          <a:ext cx="0" cy="0"/>
          <a:chOff x="0" y="0"/>
          <a:chExt cx="0" cy="0"/>
        </a:xfrm>
      </p:grpSpPr>
      <p:sp>
        <p:nvSpPr>
          <p:cNvPr id="11" name="TxtPlaceholderTextLeft"/>
          <p:cNvSpPr>
            <a:spLocks noGrp="1"/>
          </p:cNvSpPr>
          <p:nvPr>
            <p:ph sz="quarter" idx="13" hasCustomPrompt="1"/>
          </p:nvPr>
        </p:nvSpPr>
        <p:spPr>
          <a:xfrm>
            <a:off x="666000" y="1260000"/>
            <a:ext cx="5292000" cy="5220000"/>
          </a:xfrm>
        </p:spPr>
        <p:txBody>
          <a:bodyPr/>
          <a:lstStyle>
            <a:lvl1pPr>
              <a:defRPr/>
            </a:lvl1pPr>
          </a:lstStyle>
          <a:p>
            <a:pPr lvl="0"/>
            <a:r>
              <a:rPr lang="en-US" dirty="0"/>
              <a:t>Click to add text</a:t>
            </a:r>
            <a:endParaRPr lang="de-DE" dirty="0"/>
          </a:p>
        </p:txBody>
      </p:sp>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p:txBody>
          <a:bodyPr/>
          <a:lstStyle>
            <a:lvl1pPr>
              <a:defRPr/>
            </a:lvl1pPr>
          </a:lstStyle>
          <a:p>
            <a:r>
              <a:rPr lang="en-US" dirty="0"/>
              <a:t>Chapter Headline / Presentation Title (16pt, 47% gray)</a:t>
            </a:r>
            <a:endParaRPr lang="de-DE" dirty="0"/>
          </a:p>
        </p:txBody>
      </p:sp>
    </p:spTree>
    <p:extLst>
      <p:ext uri="{BB962C8B-B14F-4D97-AF65-F5344CB8AC3E}">
        <p14:creationId xmlns:p14="http://schemas.microsoft.com/office/powerpoint/2010/main" val="3128740012"/>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Text Boxes Vector">
    <p:spTree>
      <p:nvGrpSpPr>
        <p:cNvPr id="1" name=""/>
        <p:cNvGrpSpPr/>
        <p:nvPr/>
      </p:nvGrpSpPr>
      <p:grpSpPr>
        <a:xfrm>
          <a:off x="0" y="0"/>
          <a:ext cx="0" cy="0"/>
          <a:chOff x="0" y="0"/>
          <a:chExt cx="0" cy="0"/>
        </a:xfrm>
      </p:grpSpPr>
      <p:sp>
        <p:nvSpPr>
          <p:cNvPr id="5" name="TxtPlaceholderTextRight">
            <a:extLst>
              <a:ext uri="{FF2B5EF4-FFF2-40B4-BE49-F238E27FC236}">
                <a16:creationId xmlns:a16="http://schemas.microsoft.com/office/drawing/2014/main" id="{AB459849-D8B7-4780-809C-95EE9FC9A307}"/>
              </a:ext>
            </a:extLst>
          </p:cNvPr>
          <p:cNvSpPr>
            <a:spLocks noGrp="1"/>
          </p:cNvSpPr>
          <p:nvPr>
            <p:ph sz="quarter" idx="14" hasCustomPrompt="1"/>
          </p:nvPr>
        </p:nvSpPr>
        <p:spPr>
          <a:xfrm>
            <a:off x="6246000" y="1260000"/>
            <a:ext cx="5292000" cy="5220000"/>
          </a:xfrm>
        </p:spPr>
        <p:txBody>
          <a:bodyPr/>
          <a:lstStyle>
            <a:lvl1pPr>
              <a:defRPr/>
            </a:lvl1pPr>
          </a:lstStyle>
          <a:p>
            <a:pPr lvl="0"/>
            <a:r>
              <a:rPr lang="en-US" dirty="0"/>
              <a:t>Click to add text</a:t>
            </a:r>
            <a:endParaRPr lang="de-DE" dirty="0"/>
          </a:p>
        </p:txBody>
      </p:sp>
      <p:sp>
        <p:nvSpPr>
          <p:cNvPr id="11" name="TxtPlaceholderTextLeft"/>
          <p:cNvSpPr>
            <a:spLocks noGrp="1"/>
          </p:cNvSpPr>
          <p:nvPr>
            <p:ph sz="quarter" idx="13" hasCustomPrompt="1"/>
          </p:nvPr>
        </p:nvSpPr>
        <p:spPr>
          <a:xfrm>
            <a:off x="666000" y="1260000"/>
            <a:ext cx="5292000" cy="5220000"/>
          </a:xfrm>
        </p:spPr>
        <p:txBody>
          <a:bodyPr/>
          <a:lstStyle>
            <a:lvl1pPr>
              <a:defRPr/>
            </a:lvl1pPr>
          </a:lstStyle>
          <a:p>
            <a:pPr lvl="0"/>
            <a:r>
              <a:rPr lang="en-US" dirty="0"/>
              <a:t>Click to add text</a:t>
            </a:r>
            <a:endParaRPr lang="de-DE" dirty="0"/>
          </a:p>
        </p:txBody>
      </p:sp>
      <p:sp>
        <p:nvSpPr>
          <p:cNvPr id="9" name="TxtPlaceholderSlideTitle"/>
          <p:cNvSpPr>
            <a:spLocks noGrp="1"/>
          </p:cNvSpPr>
          <p:nvPr>
            <p:ph type="body" sz="quarter" idx="12" hasCustomPrompt="1"/>
          </p:nvPr>
        </p:nvSpPr>
        <p:spPr>
          <a:xfrm>
            <a:off x="666000" y="630000"/>
            <a:ext cx="8946000" cy="324000"/>
          </a:xfrm>
        </p:spPr>
        <p:txBody>
          <a:bodyPr wrap="none" anchor="b" anchorCtr="0"/>
          <a:lstStyle>
            <a:lvl1pPr>
              <a:buNone/>
              <a:defRPr sz="2000">
                <a:solidFill>
                  <a:srgbClr val="1F9999"/>
                </a:solidFill>
                <a:latin typeface="+mj-lt"/>
              </a:defRPr>
            </a:lvl1pPr>
            <a:lvl2pPr>
              <a:defRPr>
                <a:solidFill>
                  <a:srgbClr val="B70032"/>
                </a:solidFill>
              </a:defRPr>
            </a:lvl2pPr>
            <a:lvl3pPr>
              <a:defRPr>
                <a:solidFill>
                  <a:srgbClr val="B70032"/>
                </a:solidFill>
              </a:defRPr>
            </a:lvl3pPr>
            <a:lvl4pPr>
              <a:defRPr>
                <a:solidFill>
                  <a:srgbClr val="B70032"/>
                </a:solidFill>
              </a:defRPr>
            </a:lvl4pPr>
            <a:lvl5pPr>
              <a:defRPr>
                <a:solidFill>
                  <a:srgbClr val="B70032"/>
                </a:solidFill>
              </a:defRPr>
            </a:lvl5pPr>
          </a:lstStyle>
          <a:p>
            <a:pPr lvl="0"/>
            <a:r>
              <a:rPr lang="en-US" dirty="0"/>
              <a:t>Slide Headline (20pt)</a:t>
            </a:r>
            <a:endParaRPr lang="de-DE" dirty="0"/>
          </a:p>
        </p:txBody>
      </p:sp>
      <p:sp>
        <p:nvSpPr>
          <p:cNvPr id="2" name="TxtPlaceholderChapterTitle"/>
          <p:cNvSpPr>
            <a:spLocks noGrp="1"/>
          </p:cNvSpPr>
          <p:nvPr>
            <p:ph type="title" hasCustomPrompt="1"/>
          </p:nvPr>
        </p:nvSpPr>
        <p:spPr/>
        <p:txBody>
          <a:bodyPr/>
          <a:lstStyle>
            <a:lvl1pPr>
              <a:defRPr/>
            </a:lvl1pPr>
          </a:lstStyle>
          <a:p>
            <a:r>
              <a:rPr lang="en-US" dirty="0"/>
              <a:t>Chapter Headline / Presentation Title (16pt, 47% gray)</a:t>
            </a:r>
            <a:endParaRPr lang="de-DE" dirty="0"/>
          </a:p>
        </p:txBody>
      </p:sp>
    </p:spTree>
    <p:extLst>
      <p:ext uri="{BB962C8B-B14F-4D97-AF65-F5344CB8AC3E}">
        <p14:creationId xmlns:p14="http://schemas.microsoft.com/office/powerpoint/2010/main" val="1419688712"/>
      </p:ext>
    </p:extLst>
  </p:cSld>
  <p:clrMapOvr>
    <a:masterClrMapping/>
  </p:clrMapOvr>
  <p:extLst>
    <p:ext uri="{DCECCB84-F9BA-43D5-87BE-67443E8EF086}">
      <p15:sldGuideLst xmlns:p15="http://schemas.microsoft.com/office/powerpoint/2012/main">
        <p15:guide id="1" orient="horz" pos="791">
          <p15:clr>
            <a:srgbClr val="B70035"/>
          </p15:clr>
        </p15:guide>
        <p15:guide id="2" pos="414">
          <p15:clr>
            <a:srgbClr val="B70035"/>
          </p15:clr>
        </p15:guide>
        <p15:guide id="3" orient="horz" pos="4088">
          <p15:clr>
            <a:srgbClr val="B70035"/>
          </p15:clr>
        </p15:guide>
        <p15:guide id="4" pos="7273">
          <p15:clr>
            <a:srgbClr val="B70035"/>
          </p15:clr>
        </p15:guide>
        <p15:guide id="5" orient="horz" pos="570">
          <p15:clr>
            <a:srgbClr val="B1B6BA"/>
          </p15:clr>
        </p15:guide>
        <p15:guide id="6" orient="horz" pos="315">
          <p15:clr>
            <a:srgbClr val="B1B6BA"/>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xtPageNumber">
            <a:extLst>
              <a:ext uri="{FF2B5EF4-FFF2-40B4-BE49-F238E27FC236}">
                <a16:creationId xmlns:a16="http://schemas.microsoft.com/office/drawing/2014/main" id="{449BEC1A-764D-41BE-A802-C30D12F31537}"/>
              </a:ext>
            </a:extLst>
          </p:cNvPr>
          <p:cNvSpPr/>
          <p:nvPr userDrawn="1"/>
        </p:nvSpPr>
        <p:spPr>
          <a:xfrm>
            <a:off x="0" y="6480000"/>
            <a:ext cx="666000" cy="378000"/>
          </a:xfrm>
          <a:prstGeom prst="rect">
            <a:avLst/>
          </a:prstGeom>
        </p:spPr>
        <p:txBody>
          <a:bodyPr wrap="none" lIns="0" tIns="0" rIns="0" bIns="0" anchor="ctr" anchorCtr="0">
            <a:normAutofit/>
          </a:bodyPr>
          <a:lstStyle/>
          <a:p>
            <a:pPr marL="0" marR="0" lvl="0" indent="0" algn="ctr" defTabSz="914400" rtl="0" eaLnBrk="1" fontAlgn="auto" latinLnBrk="0" hangingPunct="1">
              <a:lnSpc>
                <a:spcPct val="100000"/>
              </a:lnSpc>
              <a:spcBef>
                <a:spcPts val="0"/>
              </a:spcBef>
              <a:spcAft>
                <a:spcPts val="0"/>
              </a:spcAft>
              <a:buClr>
                <a:srgbClr val="B70032"/>
              </a:buClr>
              <a:buSzPct val="75000"/>
              <a:buFontTx/>
              <a:buNone/>
              <a:tabLst/>
              <a:defRPr/>
            </a:pPr>
            <a:fld id="{4D2E9CFB-039A-4A61-BD4E-FFCB8CB141D7}" type="slidenum">
              <a:rPr kumimoji="0" lang="en-US" sz="900" b="0" i="0" u="none" strike="noStrike" kern="0" cap="none" spc="0" normalizeH="0" baseline="0" noProof="0" smtClean="0">
                <a:ln>
                  <a:noFill/>
                </a:ln>
                <a:solidFill>
                  <a:prstClr val="black"/>
                </a:solidFill>
                <a:effectLst/>
                <a:uLnTx/>
                <a:uFillTx/>
                <a:latin typeface="Verdana"/>
                <a:ea typeface="+mn-ea"/>
                <a:cs typeface="Verdana" panose="020B0604030504040204" pitchFamily="34" charset="0"/>
              </a:rPr>
              <a:t>‹Nr.›</a:t>
            </a:fld>
            <a:endParaRPr kumimoji="0" lang="en-US" sz="900" b="0" i="0" u="none" strike="noStrike" kern="0" cap="none" spc="0" normalizeH="0" baseline="0" noProof="0" dirty="0">
              <a:ln>
                <a:noFill/>
              </a:ln>
              <a:solidFill>
                <a:prstClr val="black"/>
              </a:solidFill>
              <a:effectLst/>
              <a:uLnTx/>
              <a:uFillTx/>
              <a:latin typeface="Verdana"/>
              <a:ea typeface="+mn-ea"/>
              <a:cs typeface="Verdana" panose="020B0604030504040204" pitchFamily="34" charset="0"/>
            </a:endParaRPr>
          </a:p>
        </p:txBody>
      </p:sp>
      <p:sp>
        <p:nvSpPr>
          <p:cNvPr id="10" name="animationMarker" hidden="1">
            <a:extLst>
              <a:ext uri="{FF2B5EF4-FFF2-40B4-BE49-F238E27FC236}">
                <a16:creationId xmlns:a16="http://schemas.microsoft.com/office/drawing/2014/main" id="{4A9D8373-5E56-44E9-A91C-D331FDD64803}"/>
              </a:ext>
            </a:extLst>
          </p:cNvPr>
          <p:cNvSpPr>
            <a:spLocks noChangeAspect="1"/>
          </p:cNvSpPr>
          <p:nvPr/>
        </p:nvSpPr>
        <p:spPr bwMode="auto">
          <a:xfrm rot="5400000">
            <a:off x="11681601" y="6618000"/>
            <a:ext cx="144000" cy="108000"/>
          </a:xfrm>
          <a:prstGeom prst="triangle">
            <a:avLst/>
          </a:prstGeom>
          <a:solidFill>
            <a:srgbClr val="909090"/>
          </a:solidFill>
          <a:ln w="9525" cap="flat" cmpd="sng" algn="ctr">
            <a:noFill/>
            <a:prstDash val="solid"/>
            <a:round/>
            <a:headEnd type="none" w="med" len="med"/>
            <a:tailEnd type="none" w="med" len="med"/>
          </a:ln>
          <a:effectLst/>
        </p:spPr>
        <p:txBody>
          <a:bodyPr vert="horz" wrap="square" lIns="107287" tIns="53643" rIns="107287" bIns="53643" numCol="1" rtlCol="0" anchor="t" anchorCtr="0" compatLnSpc="1">
            <a:prstTxWarp prst="textNoShape">
              <a:avLst/>
            </a:prstTxWarp>
          </a:bodyPr>
          <a:lstStyle/>
          <a:p>
            <a:pPr marL="0" marR="0" lvl="0" indent="0" algn="l" defTabSz="1072866" rtl="0" eaLnBrk="1" fontAlgn="base" latinLnBrk="0" hangingPunct="1">
              <a:lnSpc>
                <a:spcPct val="100000"/>
              </a:lnSpc>
              <a:spcBef>
                <a:spcPct val="50000"/>
              </a:spcBef>
              <a:spcAft>
                <a:spcPct val="0"/>
              </a:spcAft>
              <a:buClrTx/>
              <a:buSzTx/>
              <a:buFontTx/>
              <a:buNone/>
              <a:tabLst/>
              <a:defRPr/>
            </a:pPr>
            <a:endParaRPr kumimoji="0" lang="de-DE" sz="21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3" name="TxtPlaceholderContent">
            <a:extLst>
              <a:ext uri="{FF2B5EF4-FFF2-40B4-BE49-F238E27FC236}">
                <a16:creationId xmlns:a16="http://schemas.microsoft.com/office/drawing/2014/main" id="{187DBE62-BB76-47C1-9C50-F165FE704F93}"/>
              </a:ext>
            </a:extLst>
          </p:cNvPr>
          <p:cNvSpPr>
            <a:spLocks noGrp="1"/>
          </p:cNvSpPr>
          <p:nvPr>
            <p:ph type="body" idx="1"/>
          </p:nvPr>
        </p:nvSpPr>
        <p:spPr>
          <a:xfrm>
            <a:off x="666000" y="1260000"/>
            <a:ext cx="10872000" cy="52200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sz="1400" dirty="0"/>
              <a:t>Seventh Level</a:t>
            </a:r>
          </a:p>
          <a:p>
            <a:pPr lvl="7"/>
            <a:r>
              <a:rPr lang="en-US" dirty="0"/>
              <a:t>Eighth Level</a:t>
            </a:r>
          </a:p>
          <a:p>
            <a:pPr lvl="8"/>
            <a:r>
              <a:rPr lang="en-US" dirty="0"/>
              <a:t>Ninth Level</a:t>
            </a:r>
            <a:endParaRPr lang="de-DE" dirty="0"/>
          </a:p>
        </p:txBody>
      </p:sp>
      <p:sp>
        <p:nvSpPr>
          <p:cNvPr id="2" name="TxtPlaceholderChapterTitle">
            <a:extLst>
              <a:ext uri="{FF2B5EF4-FFF2-40B4-BE49-F238E27FC236}">
                <a16:creationId xmlns:a16="http://schemas.microsoft.com/office/drawing/2014/main" id="{8B0CB0FB-2461-46AB-9469-E4F90456583B}"/>
              </a:ext>
            </a:extLst>
          </p:cNvPr>
          <p:cNvSpPr>
            <a:spLocks noGrp="1"/>
          </p:cNvSpPr>
          <p:nvPr>
            <p:ph type="title"/>
          </p:nvPr>
        </p:nvSpPr>
        <p:spPr>
          <a:xfrm>
            <a:off x="666000" y="252000"/>
            <a:ext cx="8946000" cy="288000"/>
          </a:xfrm>
          <a:prstGeom prst="rect">
            <a:avLst/>
          </a:prstGeom>
        </p:spPr>
        <p:txBody>
          <a:bodyPr vert="horz" wrap="none" lIns="0" tIns="0" rIns="0" bIns="0" rtlCol="0" anchor="b" anchorCtr="0">
            <a:noAutofit/>
          </a:bodyPr>
          <a:lstStyle/>
          <a:p>
            <a:r>
              <a:rPr lang="en-US" dirty="0"/>
              <a:t>Chapter Headline / Presentation Title (16pt, 47% Gray)</a:t>
            </a:r>
            <a:endParaRPr lang="de-DE" dirty="0"/>
          </a:p>
        </p:txBody>
      </p:sp>
      <p:pic>
        <p:nvPicPr>
          <p:cNvPr id="9" name="Grafik 8">
            <a:extLst>
              <a:ext uri="{FF2B5EF4-FFF2-40B4-BE49-F238E27FC236}">
                <a16:creationId xmlns:a16="http://schemas.microsoft.com/office/drawing/2014/main" id="{4741B9CA-8373-43A4-BC61-749E08B0A29D}"/>
              </a:ext>
            </a:extLst>
          </p:cNvPr>
          <p:cNvPicPr>
            <a:picLocks noChangeAspect="1"/>
          </p:cNvPicPr>
          <p:nvPr userDrawn="1"/>
        </p:nvPicPr>
        <p:blipFill>
          <a:blip r:embed="rId19"/>
          <a:stretch>
            <a:fillRect/>
          </a:stretch>
        </p:blipFill>
        <p:spPr>
          <a:xfrm>
            <a:off x="10142126" y="223972"/>
            <a:ext cx="1665475" cy="696240"/>
          </a:xfrm>
          <a:prstGeom prst="rect">
            <a:avLst/>
          </a:prstGeom>
        </p:spPr>
      </p:pic>
    </p:spTree>
    <p:extLst>
      <p:ext uri="{BB962C8B-B14F-4D97-AF65-F5344CB8AC3E}">
        <p14:creationId xmlns:p14="http://schemas.microsoft.com/office/powerpoint/2010/main" val="469413929"/>
      </p:ext>
    </p:extLst>
  </p:cSld>
  <p:clrMap bg1="lt1" tx1="dk1" bg2="lt2" tx2="dk2" accent1="accent1" accent2="accent2" accent3="accent3" accent4="accent4" accent5="accent5" accent6="accent6" hlink="hlink" folHlink="folHlink"/>
  <p:sldLayoutIdLst>
    <p:sldLayoutId id="2147484781" r:id="rId1"/>
    <p:sldLayoutId id="2147484783" r:id="rId2"/>
    <p:sldLayoutId id="2147484745" r:id="rId3"/>
    <p:sldLayoutId id="2147484746" r:id="rId4"/>
    <p:sldLayoutId id="2147484747" r:id="rId5"/>
    <p:sldLayoutId id="2147484748" r:id="rId6"/>
    <p:sldLayoutId id="2147484749" r:id="rId7"/>
    <p:sldLayoutId id="2147484784" r:id="rId8"/>
    <p:sldLayoutId id="2147484750" r:id="rId9"/>
    <p:sldLayoutId id="2147484751" r:id="rId10"/>
    <p:sldLayoutId id="2147484752" r:id="rId11"/>
    <p:sldLayoutId id="2147484753" r:id="rId12"/>
    <p:sldLayoutId id="2147484754" r:id="rId13"/>
    <p:sldLayoutId id="2147484755" r:id="rId14"/>
    <p:sldLayoutId id="2147484756" r:id="rId15"/>
    <p:sldLayoutId id="2147484757" r:id="rId16"/>
    <p:sldLayoutId id="2147484786" r:id="rId17"/>
  </p:sldLayoutIdLst>
  <p:txStyles>
    <p:titleStyle>
      <a:lvl1pPr algn="l" defTabSz="914400" rtl="0" eaLnBrk="1" latinLnBrk="0" hangingPunct="1">
        <a:lnSpc>
          <a:spcPct val="90000"/>
        </a:lnSpc>
        <a:spcBef>
          <a:spcPct val="0"/>
        </a:spcBef>
        <a:buNone/>
        <a:defRPr sz="1600" kern="1200">
          <a:solidFill>
            <a:srgbClr val="B1B6BA"/>
          </a:solidFill>
          <a:latin typeface="+mj-lt"/>
          <a:ea typeface="+mj-ea"/>
          <a:cs typeface="+mj-cs"/>
        </a:defRPr>
      </a:lvl1pPr>
    </p:titleStyle>
    <p:bodyStyle>
      <a:lvl1pPr marL="0" indent="0" algn="l" defTabSz="914400" rtl="0" eaLnBrk="1" latinLnBrk="0" hangingPunct="1">
        <a:lnSpc>
          <a:spcPct val="100000"/>
        </a:lnSpc>
        <a:spcBef>
          <a:spcPts val="800"/>
        </a:spcBef>
        <a:buClr>
          <a:srgbClr val="B70032"/>
        </a:buClr>
        <a:buSzPct val="25000"/>
        <a:buFont typeface="Calibri" panose="020F0502020204030204" pitchFamily="34" charset="0"/>
        <a:buChar char="​"/>
        <a:defRPr sz="1600" kern="1200">
          <a:solidFill>
            <a:schemeClr val="tx1"/>
          </a:solidFill>
          <a:latin typeface="+mn-lt"/>
          <a:ea typeface="+mn-ea"/>
          <a:cs typeface="+mn-cs"/>
        </a:defRPr>
      </a:lvl1pPr>
      <a:lvl2pPr marL="252000" indent="-252000" algn="l" defTabSz="914400" rtl="0" eaLnBrk="1" latinLnBrk="0" hangingPunct="1">
        <a:lnSpc>
          <a:spcPct val="100000"/>
        </a:lnSpc>
        <a:spcBef>
          <a:spcPts val="800"/>
        </a:spcBef>
        <a:buClr>
          <a:srgbClr val="1F9999"/>
        </a:buClr>
        <a:buSzPct val="75000"/>
        <a:buFont typeface="Wingdings 3" panose="05040102010807070707" pitchFamily="18" charset="2"/>
        <a:buChar char=""/>
        <a:defRPr sz="1600" kern="1200">
          <a:solidFill>
            <a:schemeClr val="tx1"/>
          </a:solidFill>
          <a:latin typeface="+mn-lt"/>
          <a:ea typeface="+mn-ea"/>
          <a:cs typeface="+mn-cs"/>
        </a:defRPr>
      </a:lvl2pPr>
      <a:lvl3pPr marL="504000" indent="-252000" algn="l" defTabSz="914400" rtl="0" eaLnBrk="1" latinLnBrk="0" hangingPunct="1">
        <a:lnSpc>
          <a:spcPct val="100000"/>
        </a:lnSpc>
        <a:spcBef>
          <a:spcPts val="400"/>
        </a:spcBef>
        <a:buClr>
          <a:srgbClr val="1F9999"/>
        </a:buClr>
        <a:buSzPct val="75000"/>
        <a:buFont typeface="Wingdings 3" panose="05040102010807070707" pitchFamily="18" charset="2"/>
        <a:buChar char="u"/>
        <a:defRPr sz="1600" kern="1200">
          <a:solidFill>
            <a:schemeClr val="tx1"/>
          </a:solidFill>
          <a:latin typeface="+mn-lt"/>
          <a:ea typeface="+mn-ea"/>
          <a:cs typeface="+mn-cs"/>
        </a:defRPr>
      </a:lvl3pPr>
      <a:lvl4pPr marL="720000" indent="-216000" algn="l" defTabSz="914400" rtl="0" eaLnBrk="1" latinLnBrk="0" hangingPunct="1">
        <a:lnSpc>
          <a:spcPct val="100000"/>
        </a:lnSpc>
        <a:spcBef>
          <a:spcPts val="200"/>
        </a:spcBef>
        <a:buClr>
          <a:srgbClr val="1F9999"/>
        </a:buClr>
        <a:buSzPct val="75000"/>
        <a:buFont typeface="Verdana" panose="020B0604030504040204" pitchFamily="34" charset="0"/>
        <a:buChar char="&gt;"/>
        <a:defRPr sz="1400" kern="1200">
          <a:solidFill>
            <a:schemeClr val="tx1"/>
          </a:solidFill>
          <a:latin typeface="+mn-lt"/>
          <a:ea typeface="+mn-ea"/>
          <a:cs typeface="+mn-cs"/>
        </a:defRPr>
      </a:lvl4pPr>
      <a:lvl5pPr marL="936000" indent="-216000" algn="l" defTabSz="914400" rtl="0" eaLnBrk="1" latinLnBrk="0" hangingPunct="1">
        <a:lnSpc>
          <a:spcPct val="100000"/>
        </a:lnSpc>
        <a:spcBef>
          <a:spcPts val="200"/>
        </a:spcBef>
        <a:buClr>
          <a:srgbClr val="1F9999"/>
        </a:buClr>
        <a:buSzPct val="75000"/>
        <a:buFont typeface="Verdana" panose="020B0604030504040204" pitchFamily="34" charset="0"/>
        <a:buChar char="&gt;"/>
        <a:defRPr sz="1400" kern="1200">
          <a:solidFill>
            <a:schemeClr val="tx1"/>
          </a:solidFill>
          <a:latin typeface="+mn-lt"/>
          <a:ea typeface="+mn-ea"/>
          <a:cs typeface="+mn-cs"/>
        </a:defRPr>
      </a:lvl5pPr>
      <a:lvl6pPr marL="1152000" indent="-216000" algn="l" defTabSz="914400" rtl="0" eaLnBrk="1" latinLnBrk="0" hangingPunct="1">
        <a:lnSpc>
          <a:spcPct val="100000"/>
        </a:lnSpc>
        <a:spcBef>
          <a:spcPts val="200"/>
        </a:spcBef>
        <a:buClr>
          <a:srgbClr val="1F9999"/>
        </a:buClr>
        <a:buSzPct val="75000"/>
        <a:buFont typeface="Verdana" panose="020B0604030504040204" pitchFamily="34" charset="0"/>
        <a:buChar char="&gt;"/>
        <a:defRPr sz="1400" kern="1200">
          <a:solidFill>
            <a:schemeClr val="tx1"/>
          </a:solidFill>
          <a:latin typeface="+mn-lt"/>
          <a:ea typeface="+mn-ea"/>
          <a:cs typeface="+mn-cs"/>
        </a:defRPr>
      </a:lvl6pPr>
      <a:lvl7pPr marL="1368000" indent="-216000" algn="l" defTabSz="914400" rtl="0" eaLnBrk="1" latinLnBrk="0" hangingPunct="1">
        <a:lnSpc>
          <a:spcPct val="100000"/>
        </a:lnSpc>
        <a:spcBef>
          <a:spcPts val="200"/>
        </a:spcBef>
        <a:buClr>
          <a:schemeClr val="accent2"/>
        </a:buClr>
        <a:buSzPct val="75000"/>
        <a:buFont typeface="Verdana" panose="020B0604030504040204" pitchFamily="34" charset="0"/>
        <a:buChar char="&gt;"/>
        <a:defRPr sz="1400" kern="1200">
          <a:solidFill>
            <a:schemeClr val="tx1"/>
          </a:solidFill>
          <a:latin typeface="+mn-lt"/>
          <a:ea typeface="+mn-ea"/>
          <a:cs typeface="+mn-cs"/>
        </a:defRPr>
      </a:lvl7pPr>
      <a:lvl8pPr marL="1584000" indent="-216000" algn="l" defTabSz="914400" rtl="0" eaLnBrk="1" latinLnBrk="0" hangingPunct="1">
        <a:lnSpc>
          <a:spcPct val="100000"/>
        </a:lnSpc>
        <a:spcBef>
          <a:spcPts val="200"/>
        </a:spcBef>
        <a:buClr>
          <a:schemeClr val="accent2"/>
        </a:buClr>
        <a:buSzPct val="75000"/>
        <a:buFont typeface="Verdana" panose="020B0604030504040204" pitchFamily="34" charset="0"/>
        <a:buChar char="&gt;"/>
        <a:defRPr sz="1200" kern="1200">
          <a:solidFill>
            <a:schemeClr val="tx1"/>
          </a:solidFill>
          <a:latin typeface="+mn-lt"/>
          <a:ea typeface="+mn-ea"/>
          <a:cs typeface="+mn-cs"/>
        </a:defRPr>
      </a:lvl8pPr>
      <a:lvl9pPr marL="1800000" indent="-216000" algn="l" defTabSz="914400" rtl="0" eaLnBrk="1" latinLnBrk="0" hangingPunct="1">
        <a:lnSpc>
          <a:spcPct val="100000"/>
        </a:lnSpc>
        <a:spcBef>
          <a:spcPts val="200"/>
        </a:spcBef>
        <a:buClr>
          <a:schemeClr val="accent2"/>
        </a:buClr>
        <a:buSzPct val="75000"/>
        <a:buFont typeface="Verdana" panose="020B0604030504040204" pitchFamily="34" charset="0"/>
        <a:buChar char="&gt;"/>
        <a:defRPr sz="12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pubmed.ncbi.nlm.nih.gov/23499703/"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ubmed.ncbi.nlm.nih.gov/23499703/"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32.sv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hyperlink" Target="https://orgiq.org/wp-content/uploads/2025/10/OrgIQ_Leading2NextStage_Release_DE.pdf" TargetMode="External"/><Relationship Id="rId3" Type="http://schemas.openxmlformats.org/officeDocument/2006/relationships/hyperlink" Target="https://orgiq.org/home/downloads/" TargetMode="External"/><Relationship Id="rId7" Type="http://schemas.openxmlformats.org/officeDocument/2006/relationships/hyperlink" Target="https://orgiq.org/wp-content/uploads/2025/10/OrgIQ_DeepDive_VertrauenVerrat_Release_DE.pdf"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hyperlink" Target="https://orgiq.org/wp-content/uploads/2025/01/OrgIQ_RelOrgCheck_Release_DE.pdf" TargetMode="External"/><Relationship Id="rId5" Type="http://schemas.openxmlformats.org/officeDocument/2006/relationships/hyperlink" Target="https://orgiq.org/wp-content/uploads/2025/06/OrgIQ_DSS-CheatSheet_Release_DE.pdf" TargetMode="External"/><Relationship Id="rId10" Type="http://schemas.openxmlformats.org/officeDocument/2006/relationships/hyperlink" Target="https://orgiq.org/wp-content/uploads/2024/10/OrgIQ_DeepDive_Leadership_Release_DE.pdf" TargetMode="External"/><Relationship Id="rId4" Type="http://schemas.openxmlformats.org/officeDocument/2006/relationships/hyperlink" Target="https://orgiq.org/wp-content/uploads/2025/01/OrgIQ_GeckoCheatSheet_Release_DE.pdf" TargetMode="External"/><Relationship Id="rId9" Type="http://schemas.openxmlformats.org/officeDocument/2006/relationships/hyperlink" Target="https://orgiq.org/wp-content/uploads/2025/05/OrgIQ_DeepDive_LeadershipIntro_Release_DE.pdf"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de.wikipedia.org/wiki/William_Moulton_Marston"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49FC4257-5D85-4B51-85DA-89BDADD8AB1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6405" b="16405"/>
          <a:stretch>
            <a:fillRect/>
          </a:stretch>
        </p:blipFill>
        <p:spPr/>
      </p:pic>
      <p:sp>
        <p:nvSpPr>
          <p:cNvPr id="3" name="Titel 2">
            <a:extLst>
              <a:ext uri="{FF2B5EF4-FFF2-40B4-BE49-F238E27FC236}">
                <a16:creationId xmlns:a16="http://schemas.microsoft.com/office/drawing/2014/main" id="{3AD1D2F7-BD03-4C17-B4BC-F07336062929}"/>
              </a:ext>
            </a:extLst>
          </p:cNvPr>
          <p:cNvSpPr>
            <a:spLocks noGrp="1"/>
          </p:cNvSpPr>
          <p:nvPr>
            <p:ph type="title"/>
          </p:nvPr>
        </p:nvSpPr>
        <p:spPr>
          <a:solidFill>
            <a:schemeClr val="accent2"/>
          </a:solidFill>
        </p:spPr>
        <p:txBody>
          <a:bodyPr>
            <a:noAutofit/>
          </a:bodyPr>
          <a:lstStyle/>
          <a:p>
            <a:r>
              <a:rPr lang="de-DE" dirty="0"/>
              <a:t>“</a:t>
            </a:r>
            <a:r>
              <a:rPr lang="de-DE" dirty="0" err="1"/>
              <a:t>beyond</a:t>
            </a:r>
            <a:r>
              <a:rPr lang="de-DE" dirty="0"/>
              <a:t> </a:t>
            </a:r>
            <a:r>
              <a:rPr lang="de-DE" dirty="0" err="1"/>
              <a:t>work</a:t>
            </a:r>
            <a:r>
              <a:rPr lang="de-DE" dirty="0"/>
              <a:t>” – Was kommt nach (vor) New Work?</a:t>
            </a:r>
          </a:p>
        </p:txBody>
      </p:sp>
    </p:spTree>
    <p:extLst>
      <p:ext uri="{BB962C8B-B14F-4D97-AF65-F5344CB8AC3E}">
        <p14:creationId xmlns:p14="http://schemas.microsoft.com/office/powerpoint/2010/main" val="1104689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668ECBF-2196-40F6-BF33-A33C11B111D7}"/>
              </a:ext>
            </a:extLst>
          </p:cNvPr>
          <p:cNvSpPr>
            <a:spLocks noGrp="1"/>
          </p:cNvSpPr>
          <p:nvPr>
            <p:ph sz="quarter" idx="13"/>
          </p:nvPr>
        </p:nvSpPr>
        <p:spPr/>
        <p:txBody>
          <a:bodyPr/>
          <a:lstStyle/>
          <a:p>
            <a:endParaRPr lang="de-DE" dirty="0"/>
          </a:p>
        </p:txBody>
      </p:sp>
      <p:sp>
        <p:nvSpPr>
          <p:cNvPr id="3" name="Textplatzhalter 2">
            <a:extLst>
              <a:ext uri="{FF2B5EF4-FFF2-40B4-BE49-F238E27FC236}">
                <a16:creationId xmlns:a16="http://schemas.microsoft.com/office/drawing/2014/main" id="{231F94DA-F394-4F20-ADDF-0616AE05CF0C}"/>
              </a:ext>
            </a:extLst>
          </p:cNvPr>
          <p:cNvSpPr>
            <a:spLocks noGrp="1"/>
          </p:cNvSpPr>
          <p:nvPr>
            <p:ph type="body" sz="quarter" idx="12"/>
          </p:nvPr>
        </p:nvSpPr>
        <p:spPr/>
        <p:txBody>
          <a:bodyPr/>
          <a:lstStyle/>
          <a:p>
            <a:r>
              <a:rPr lang="de-DE" dirty="0"/>
              <a:t>Das ist er nun, unser Gecko</a:t>
            </a:r>
          </a:p>
        </p:txBody>
      </p:sp>
      <p:sp>
        <p:nvSpPr>
          <p:cNvPr id="4" name="Titel 3">
            <a:extLst>
              <a:ext uri="{FF2B5EF4-FFF2-40B4-BE49-F238E27FC236}">
                <a16:creationId xmlns:a16="http://schemas.microsoft.com/office/drawing/2014/main" id="{13AFE087-FC54-41FD-A38B-52FC8588AA56}"/>
              </a:ext>
            </a:extLst>
          </p:cNvPr>
          <p:cNvSpPr>
            <a:spLocks noGrp="1"/>
          </p:cNvSpPr>
          <p:nvPr>
            <p:ph type="title"/>
          </p:nvPr>
        </p:nvSpPr>
        <p:spPr/>
        <p:txBody>
          <a:bodyPr/>
          <a:lstStyle/>
          <a:p>
            <a:r>
              <a:rPr lang="de-DE"/>
              <a:t>Truth</a:t>
            </a:r>
            <a:endParaRPr lang="de-DE" dirty="0"/>
          </a:p>
        </p:txBody>
      </p:sp>
      <p:pic>
        <p:nvPicPr>
          <p:cNvPr id="5" name="Inhaltsplatzhalter 5">
            <a:extLst>
              <a:ext uri="{FF2B5EF4-FFF2-40B4-BE49-F238E27FC236}">
                <a16:creationId xmlns:a16="http://schemas.microsoft.com/office/drawing/2014/main" id="{79A41F04-48B3-48F0-B2BC-0FDAF6EEC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4428" y="1260475"/>
            <a:ext cx="5535843" cy="5219700"/>
          </a:xfrm>
          <a:prstGeom prst="rect">
            <a:avLst/>
          </a:prstGeom>
        </p:spPr>
      </p:pic>
    </p:spTree>
    <p:extLst>
      <p:ext uri="{BB962C8B-B14F-4D97-AF65-F5344CB8AC3E}">
        <p14:creationId xmlns:p14="http://schemas.microsoft.com/office/powerpoint/2010/main" val="378395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55CD42B5-A569-4E53-8EBD-2ABE9419EF81}"/>
              </a:ext>
            </a:extLst>
          </p:cNvPr>
          <p:cNvSpPr>
            <a:spLocks noGrp="1"/>
          </p:cNvSpPr>
          <p:nvPr>
            <p:ph sz="quarter" idx="13"/>
          </p:nvPr>
        </p:nvSpPr>
        <p:spPr/>
        <p:txBody>
          <a:bodyPr/>
          <a:lstStyle/>
          <a:p>
            <a:endParaRPr lang="de-DE" dirty="0"/>
          </a:p>
          <a:p>
            <a:endParaRPr lang="de-DE" dirty="0"/>
          </a:p>
          <a:p>
            <a:endParaRPr lang="de-DE" dirty="0"/>
          </a:p>
          <a:p>
            <a:endParaRPr lang="de-DE" dirty="0"/>
          </a:p>
          <a:p>
            <a:endParaRPr lang="de-DE" dirty="0"/>
          </a:p>
          <a:p>
            <a:pPr algn="ctr"/>
            <a:r>
              <a:rPr lang="de-DE" sz="4000" dirty="0"/>
              <a:t>Truth &gt; </a:t>
            </a:r>
            <a:r>
              <a:rPr lang="de-DE" sz="4000" b="1" dirty="0">
                <a:solidFill>
                  <a:schemeClr val="accent2"/>
                </a:solidFill>
              </a:rPr>
              <a:t>(New) Work </a:t>
            </a:r>
            <a:r>
              <a:rPr lang="de-DE" sz="4000" dirty="0"/>
              <a:t>&gt; </a:t>
            </a:r>
            <a:r>
              <a:rPr lang="de-DE" sz="4000" dirty="0" err="1"/>
              <a:t>beyond</a:t>
            </a:r>
            <a:r>
              <a:rPr lang="de-DE" sz="4000" dirty="0"/>
              <a:t> </a:t>
            </a:r>
            <a:r>
              <a:rPr lang="de-DE" sz="4000" dirty="0" err="1"/>
              <a:t>work</a:t>
            </a:r>
            <a:endParaRPr lang="de-DE" sz="4000" dirty="0"/>
          </a:p>
        </p:txBody>
      </p:sp>
      <p:sp>
        <p:nvSpPr>
          <p:cNvPr id="5" name="Titel 4">
            <a:extLst>
              <a:ext uri="{FF2B5EF4-FFF2-40B4-BE49-F238E27FC236}">
                <a16:creationId xmlns:a16="http://schemas.microsoft.com/office/drawing/2014/main" id="{8CE8CDE2-F690-4092-8048-85FFCF78BEA3}"/>
              </a:ext>
            </a:extLst>
          </p:cNvPr>
          <p:cNvSpPr>
            <a:spLocks noGrp="1"/>
          </p:cNvSpPr>
          <p:nvPr>
            <p:ph type="title"/>
          </p:nvPr>
        </p:nvSpPr>
        <p:spPr/>
        <p:txBody>
          <a:bodyPr/>
          <a:lstStyle/>
          <a:p>
            <a:r>
              <a:rPr lang="de-DE"/>
              <a:t>Agenda</a:t>
            </a:r>
            <a:endParaRPr lang="de-DE" dirty="0"/>
          </a:p>
        </p:txBody>
      </p:sp>
    </p:spTree>
    <p:extLst>
      <p:ext uri="{BB962C8B-B14F-4D97-AF65-F5344CB8AC3E}">
        <p14:creationId xmlns:p14="http://schemas.microsoft.com/office/powerpoint/2010/main" val="3415591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E3AB396-EF7A-78D0-4AC0-5FF0B92958FF}"/>
              </a:ext>
            </a:extLst>
          </p:cNvPr>
          <p:cNvSpPr>
            <a:spLocks noGrp="1"/>
          </p:cNvSpPr>
          <p:nvPr>
            <p:ph sz="quarter" idx="13"/>
          </p:nvPr>
        </p:nvSpPr>
        <p:spPr/>
        <p:txBody>
          <a:bodyPr anchor="ctr"/>
          <a:lstStyle/>
          <a:p>
            <a:pPr algn="ctr"/>
            <a:r>
              <a:rPr lang="de-DE" sz="3200" dirty="0"/>
              <a:t>Was ist denn überhaupt das Problem?</a:t>
            </a:r>
          </a:p>
          <a:p>
            <a:pPr algn="ctr"/>
            <a:endParaRPr lang="de-DE" sz="3200" dirty="0"/>
          </a:p>
          <a:p>
            <a:pPr algn="ctr"/>
            <a:r>
              <a:rPr lang="de-DE" sz="4800" dirty="0"/>
              <a:t>Was macht </a:t>
            </a:r>
            <a:r>
              <a:rPr lang="de-DE" sz="4800" b="1" dirty="0">
                <a:solidFill>
                  <a:schemeClr val="accent1"/>
                </a:solidFill>
              </a:rPr>
              <a:t>Arbeit</a:t>
            </a:r>
            <a:r>
              <a:rPr lang="de-DE" sz="4800" dirty="0"/>
              <a:t> zu </a:t>
            </a:r>
            <a:r>
              <a:rPr lang="de-DE" sz="4800" b="1" dirty="0">
                <a:solidFill>
                  <a:schemeClr val="accent1"/>
                </a:solidFill>
              </a:rPr>
              <a:t>Arbeit</a:t>
            </a:r>
            <a:r>
              <a:rPr lang="de-DE" sz="4800" dirty="0"/>
              <a:t>?</a:t>
            </a:r>
          </a:p>
          <a:p>
            <a:pPr algn="ctr"/>
            <a:endParaRPr lang="de-DE" sz="4000" dirty="0"/>
          </a:p>
          <a:p>
            <a:pPr algn="ctr"/>
            <a:r>
              <a:rPr lang="de-DE" sz="4000" dirty="0"/>
              <a:t> </a:t>
            </a:r>
          </a:p>
        </p:txBody>
      </p:sp>
      <p:sp>
        <p:nvSpPr>
          <p:cNvPr id="3" name="Textplatzhalter 2">
            <a:extLst>
              <a:ext uri="{FF2B5EF4-FFF2-40B4-BE49-F238E27FC236}">
                <a16:creationId xmlns:a16="http://schemas.microsoft.com/office/drawing/2014/main" id="{5C2A7844-D720-F8C1-22D6-01947B7CFEF0}"/>
              </a:ext>
            </a:extLst>
          </p:cNvPr>
          <p:cNvSpPr>
            <a:spLocks noGrp="1"/>
          </p:cNvSpPr>
          <p:nvPr>
            <p:ph type="body" sz="quarter" idx="12"/>
          </p:nvPr>
        </p:nvSpPr>
        <p:spPr/>
        <p:txBody>
          <a:bodyPr/>
          <a:lstStyle/>
          <a:p>
            <a:endParaRPr lang="de-DE"/>
          </a:p>
        </p:txBody>
      </p:sp>
      <p:sp>
        <p:nvSpPr>
          <p:cNvPr id="4" name="Titel 3">
            <a:extLst>
              <a:ext uri="{FF2B5EF4-FFF2-40B4-BE49-F238E27FC236}">
                <a16:creationId xmlns:a16="http://schemas.microsoft.com/office/drawing/2014/main" id="{1607B293-F09C-D335-1F80-8A40840FBE28}"/>
              </a:ext>
            </a:extLst>
          </p:cNvPr>
          <p:cNvSpPr>
            <a:spLocks noGrp="1"/>
          </p:cNvSpPr>
          <p:nvPr>
            <p:ph type="title"/>
          </p:nvPr>
        </p:nvSpPr>
        <p:spPr/>
        <p:txBody>
          <a:bodyPr/>
          <a:lstStyle/>
          <a:p>
            <a:r>
              <a:rPr lang="de-DE"/>
              <a:t>(New) Work</a:t>
            </a:r>
          </a:p>
        </p:txBody>
      </p:sp>
      <p:sp>
        <p:nvSpPr>
          <p:cNvPr id="5" name="Rechteck 4">
            <a:extLst>
              <a:ext uri="{FF2B5EF4-FFF2-40B4-BE49-F238E27FC236}">
                <a16:creationId xmlns:a16="http://schemas.microsoft.com/office/drawing/2014/main" id="{8F00A52D-3DCA-445A-5B7A-25F42666241D}"/>
              </a:ext>
            </a:extLst>
          </p:cNvPr>
          <p:cNvSpPr/>
          <p:nvPr/>
        </p:nvSpPr>
        <p:spPr>
          <a:xfrm rot="934308">
            <a:off x="8309305" y="1048694"/>
            <a:ext cx="3101298" cy="1446550"/>
          </a:xfrm>
          <a:prstGeom prst="rect">
            <a:avLst/>
          </a:prstGeom>
          <a:noFill/>
        </p:spPr>
        <p:txBody>
          <a:bodyPr wrap="none" lIns="91440" tIns="45720" rIns="91440" bIns="45720">
            <a:spAutoFit/>
          </a:bodyPr>
          <a:lstStyle/>
          <a:p>
            <a:pPr algn="ctr"/>
            <a:r>
              <a:rPr lang="de-DE" sz="8800" b="1" cap="none" spc="0" dirty="0" err="1">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Active</a:t>
            </a:r>
            <a:endParaRPr lang="de-DE" sz="8800" b="1" cap="none" spc="0" dirty="0">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4856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64A40D46-C4A6-94E0-3878-0CE9AAA0149B}"/>
              </a:ext>
            </a:extLst>
          </p:cNvPr>
          <p:cNvPicPr>
            <a:picLocks noGrp="1" noChangeAspect="1"/>
          </p:cNvPicPr>
          <p:nvPr>
            <p:ph sz="quarter" idx="13"/>
          </p:nvPr>
        </p:nvPicPr>
        <p:blipFill>
          <a:blip r:embed="rId3"/>
          <a:stretch>
            <a:fillRect/>
          </a:stretch>
        </p:blipFill>
        <p:spPr>
          <a:xfrm>
            <a:off x="2187917" y="1260475"/>
            <a:ext cx="7828866" cy="5219700"/>
          </a:xfrm>
        </p:spPr>
      </p:pic>
      <p:sp>
        <p:nvSpPr>
          <p:cNvPr id="3" name="Textplatzhalter 2">
            <a:extLst>
              <a:ext uri="{FF2B5EF4-FFF2-40B4-BE49-F238E27FC236}">
                <a16:creationId xmlns:a16="http://schemas.microsoft.com/office/drawing/2014/main" id="{ED5607AA-490C-E602-E3F7-C5EB36BC38BC}"/>
              </a:ext>
            </a:extLst>
          </p:cNvPr>
          <p:cNvSpPr>
            <a:spLocks noGrp="1"/>
          </p:cNvSpPr>
          <p:nvPr>
            <p:ph type="body" sz="quarter" idx="12"/>
          </p:nvPr>
        </p:nvSpPr>
        <p:spPr/>
        <p:txBody>
          <a:bodyPr/>
          <a:lstStyle/>
          <a:p>
            <a:r>
              <a:rPr lang="de-DE" dirty="0"/>
              <a:t>Ratte A und B</a:t>
            </a:r>
          </a:p>
        </p:txBody>
      </p:sp>
      <p:sp>
        <p:nvSpPr>
          <p:cNvPr id="4" name="Titel 3">
            <a:extLst>
              <a:ext uri="{FF2B5EF4-FFF2-40B4-BE49-F238E27FC236}">
                <a16:creationId xmlns:a16="http://schemas.microsoft.com/office/drawing/2014/main" id="{2130A2DA-0E31-A28F-DB6E-3D083076C6A0}"/>
              </a:ext>
            </a:extLst>
          </p:cNvPr>
          <p:cNvSpPr>
            <a:spLocks noGrp="1"/>
          </p:cNvSpPr>
          <p:nvPr>
            <p:ph type="title"/>
          </p:nvPr>
        </p:nvSpPr>
        <p:spPr/>
        <p:txBody>
          <a:bodyPr/>
          <a:lstStyle/>
          <a:p>
            <a:r>
              <a:rPr lang="de-DE"/>
              <a:t>(New) Work</a:t>
            </a:r>
          </a:p>
        </p:txBody>
      </p:sp>
      <p:sp>
        <p:nvSpPr>
          <p:cNvPr id="7" name="Textfeld 6">
            <a:extLst>
              <a:ext uri="{FF2B5EF4-FFF2-40B4-BE49-F238E27FC236}">
                <a16:creationId xmlns:a16="http://schemas.microsoft.com/office/drawing/2014/main" id="{8A4A6C40-FE21-31E0-E883-828DA94DF9FB}"/>
              </a:ext>
            </a:extLst>
          </p:cNvPr>
          <p:cNvSpPr txBox="1"/>
          <p:nvPr/>
        </p:nvSpPr>
        <p:spPr>
          <a:xfrm>
            <a:off x="2207568" y="6525344"/>
            <a:ext cx="8856984" cy="188640"/>
          </a:xfrm>
          <a:prstGeom prst="rect">
            <a:avLst/>
          </a:prstGeom>
          <a:noFill/>
        </p:spPr>
        <p:txBody>
          <a:bodyPr wrap="none" lIns="0" tIns="0" rIns="0" bIns="0" rtlCol="0">
            <a:noAutofit/>
          </a:bodyPr>
          <a:lstStyle/>
          <a:p>
            <a:r>
              <a:rPr lang="de-DE" sz="900" dirty="0" err="1"/>
              <a:t>Forced</a:t>
            </a:r>
            <a:r>
              <a:rPr lang="de-DE" sz="900" dirty="0"/>
              <a:t> and </a:t>
            </a:r>
            <a:r>
              <a:rPr lang="de-DE" sz="900" dirty="0" err="1"/>
              <a:t>voluntary</a:t>
            </a:r>
            <a:r>
              <a:rPr lang="de-DE" sz="900" dirty="0"/>
              <a:t> </a:t>
            </a:r>
            <a:r>
              <a:rPr lang="de-DE" sz="900" dirty="0" err="1"/>
              <a:t>exercises</a:t>
            </a:r>
            <a:r>
              <a:rPr lang="de-DE" sz="900" dirty="0"/>
              <a:t> </a:t>
            </a:r>
            <a:r>
              <a:rPr lang="de-DE" sz="900" dirty="0" err="1"/>
              <a:t>equally</a:t>
            </a:r>
            <a:r>
              <a:rPr lang="de-DE" sz="900" dirty="0"/>
              <a:t> </a:t>
            </a:r>
            <a:r>
              <a:rPr lang="de-DE" sz="900" dirty="0" err="1"/>
              <a:t>improve</a:t>
            </a:r>
            <a:r>
              <a:rPr lang="de-DE" sz="900" dirty="0"/>
              <a:t> </a:t>
            </a:r>
            <a:r>
              <a:rPr lang="de-DE" sz="900" dirty="0" err="1"/>
              <a:t>spatial</a:t>
            </a:r>
            <a:r>
              <a:rPr lang="de-DE" sz="900" dirty="0"/>
              <a:t> </a:t>
            </a:r>
            <a:r>
              <a:rPr lang="de-DE" sz="900" dirty="0" err="1"/>
              <a:t>learning</a:t>
            </a:r>
            <a:r>
              <a:rPr lang="de-DE" sz="900" dirty="0"/>
              <a:t> and </a:t>
            </a:r>
            <a:r>
              <a:rPr lang="de-DE" sz="900" dirty="0" err="1"/>
              <a:t>memory</a:t>
            </a:r>
            <a:r>
              <a:rPr lang="de-DE" sz="900" dirty="0"/>
              <a:t> and </a:t>
            </a:r>
            <a:r>
              <a:rPr lang="de-DE" sz="900" dirty="0" err="1"/>
              <a:t>hippocampal</a:t>
            </a:r>
            <a:r>
              <a:rPr lang="de-DE" sz="900" dirty="0"/>
              <a:t> BDNF </a:t>
            </a:r>
            <a:r>
              <a:rPr lang="de-DE" sz="900" dirty="0" err="1"/>
              <a:t>levels</a:t>
            </a:r>
            <a:r>
              <a:rPr lang="de-DE" sz="900" dirty="0"/>
              <a:t>; </a:t>
            </a:r>
            <a:r>
              <a:rPr lang="de-DE" sz="900" dirty="0">
                <a:hlinkClick r:id="rId4"/>
              </a:rPr>
              <a:t>https://pubmed.ncbi.nlm.nih.gov/23499703/</a:t>
            </a:r>
            <a:endParaRPr lang="de-DE" sz="900" dirty="0"/>
          </a:p>
        </p:txBody>
      </p:sp>
    </p:spTree>
    <p:extLst>
      <p:ext uri="{BB962C8B-B14F-4D97-AF65-F5344CB8AC3E}">
        <p14:creationId xmlns:p14="http://schemas.microsoft.com/office/powerpoint/2010/main" val="3021195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D09D129-12B5-B9F1-C573-5DDC51BF5A81}"/>
              </a:ext>
            </a:extLst>
          </p:cNvPr>
          <p:cNvSpPr>
            <a:spLocks noGrp="1"/>
          </p:cNvSpPr>
          <p:nvPr>
            <p:ph sz="quarter" idx="13"/>
          </p:nvPr>
        </p:nvSpPr>
        <p:spPr/>
        <p:txBody>
          <a:bodyPr/>
          <a:lstStyle/>
          <a:p>
            <a:pPr lvl="1"/>
            <a:r>
              <a:rPr lang="de-DE" dirty="0"/>
              <a:t>Ratten-Studie: Ratte A und B trainieren </a:t>
            </a:r>
            <a:r>
              <a:rPr lang="de-DE" sz="1050" dirty="0"/>
              <a:t>(</a:t>
            </a:r>
            <a:r>
              <a:rPr lang="de-DE" sz="1050" dirty="0" err="1"/>
              <a:t>Forced</a:t>
            </a:r>
            <a:r>
              <a:rPr lang="de-DE" sz="1050" dirty="0"/>
              <a:t> and </a:t>
            </a:r>
            <a:r>
              <a:rPr lang="de-DE" sz="1050" dirty="0" err="1"/>
              <a:t>voluntary</a:t>
            </a:r>
            <a:r>
              <a:rPr lang="de-DE" sz="1050" dirty="0"/>
              <a:t> </a:t>
            </a:r>
            <a:r>
              <a:rPr lang="de-DE" sz="1050" dirty="0" err="1"/>
              <a:t>exercises</a:t>
            </a:r>
            <a:r>
              <a:rPr lang="de-DE" sz="1050" dirty="0"/>
              <a:t> </a:t>
            </a:r>
            <a:r>
              <a:rPr lang="de-DE" sz="1050" dirty="0" err="1"/>
              <a:t>equally</a:t>
            </a:r>
            <a:r>
              <a:rPr lang="de-DE" sz="1050" dirty="0"/>
              <a:t> </a:t>
            </a:r>
            <a:r>
              <a:rPr lang="de-DE" sz="1050" dirty="0" err="1"/>
              <a:t>improve</a:t>
            </a:r>
            <a:r>
              <a:rPr lang="de-DE" sz="1050" dirty="0"/>
              <a:t> </a:t>
            </a:r>
            <a:r>
              <a:rPr lang="de-DE" sz="1050" dirty="0" err="1"/>
              <a:t>spatial</a:t>
            </a:r>
            <a:r>
              <a:rPr lang="de-DE" sz="1050" dirty="0"/>
              <a:t> </a:t>
            </a:r>
            <a:r>
              <a:rPr lang="de-DE" sz="1050" dirty="0" err="1"/>
              <a:t>learning</a:t>
            </a:r>
            <a:r>
              <a:rPr lang="de-DE" sz="1050" dirty="0"/>
              <a:t> and </a:t>
            </a:r>
            <a:r>
              <a:rPr lang="de-DE" sz="1050" dirty="0" err="1"/>
              <a:t>memory</a:t>
            </a:r>
            <a:r>
              <a:rPr lang="de-DE" sz="1050" dirty="0"/>
              <a:t> and </a:t>
            </a:r>
            <a:r>
              <a:rPr lang="de-DE" sz="1050" dirty="0" err="1"/>
              <a:t>hippocampal</a:t>
            </a:r>
            <a:r>
              <a:rPr lang="de-DE" sz="1050" dirty="0"/>
              <a:t> BDNF </a:t>
            </a:r>
            <a:r>
              <a:rPr lang="de-DE" sz="1050" dirty="0" err="1"/>
              <a:t>levels</a:t>
            </a:r>
            <a:r>
              <a:rPr lang="de-DE" sz="1050" dirty="0"/>
              <a:t>; </a:t>
            </a:r>
            <a:r>
              <a:rPr lang="de-DE" sz="1050" dirty="0">
                <a:hlinkClick r:id="rId3"/>
              </a:rPr>
              <a:t>https://pubmed.ncbi.nlm.nih.gov/23499703/</a:t>
            </a:r>
            <a:r>
              <a:rPr lang="de-DE" sz="1050" dirty="0"/>
              <a:t>)</a:t>
            </a:r>
            <a:endParaRPr lang="de-DE" dirty="0"/>
          </a:p>
          <a:p>
            <a:pPr lvl="2"/>
            <a:r>
              <a:rPr lang="de-DE" dirty="0"/>
              <a:t>Sie machen exakt das Gleiche. Ratte A macht vor und Ratte B muss mitmachen.</a:t>
            </a:r>
          </a:p>
          <a:p>
            <a:pPr lvl="2"/>
            <a:r>
              <a:rPr lang="de-DE" dirty="0"/>
              <a:t>Was ist der Effekt: Beide gleich fit 👌</a:t>
            </a:r>
          </a:p>
          <a:p>
            <a:pPr lvl="1"/>
            <a:endParaRPr lang="de-DE" dirty="0"/>
          </a:p>
          <a:p>
            <a:pPr lvl="2"/>
            <a:r>
              <a:rPr lang="de-DE" dirty="0"/>
              <a:t>Nebenbeobachtung: Ratte B total gestresst.</a:t>
            </a:r>
          </a:p>
          <a:p>
            <a:pPr lvl="3"/>
            <a:r>
              <a:rPr lang="de-DE" dirty="0"/>
              <a:t>Nebeneffekt der Studie: Selbstbestimmung ist krasser Faktor</a:t>
            </a:r>
          </a:p>
          <a:p>
            <a:pPr lvl="3"/>
            <a:r>
              <a:rPr lang="de-DE" dirty="0"/>
              <a:t>Deswegen ist Disziplin die „Dunkle Seite der Motivation“</a:t>
            </a:r>
          </a:p>
          <a:p>
            <a:pPr lvl="4"/>
            <a:r>
              <a:rPr lang="de-DE" dirty="0"/>
              <a:t>Frage: Können wir von intrinsischer Motivation leben?</a:t>
            </a:r>
          </a:p>
          <a:p>
            <a:pPr marL="0" lvl="1" indent="0">
              <a:buNone/>
            </a:pPr>
            <a:endParaRPr lang="de-DE" dirty="0"/>
          </a:p>
          <a:p>
            <a:pPr lvl="1"/>
            <a:r>
              <a:rPr lang="de-DE" b="1" dirty="0">
                <a:solidFill>
                  <a:schemeClr val="accent2"/>
                </a:solidFill>
              </a:rPr>
              <a:t>Limbi</a:t>
            </a:r>
            <a:r>
              <a:rPr lang="de-DE" dirty="0"/>
              <a:t>: Wenn wir nicht entscheiden können, geht Limbi auf die „</a:t>
            </a:r>
            <a:r>
              <a:rPr lang="de-DE" b="1" dirty="0">
                <a:solidFill>
                  <a:schemeClr val="tx1">
                    <a:lumMod val="50000"/>
                    <a:lumOff val="50000"/>
                  </a:schemeClr>
                </a:solidFill>
              </a:rPr>
              <a:t>Dunkle Seite</a:t>
            </a:r>
            <a:r>
              <a:rPr lang="de-DE" dirty="0"/>
              <a:t>“</a:t>
            </a:r>
          </a:p>
          <a:p>
            <a:pPr lvl="2"/>
            <a:r>
              <a:rPr lang="de-DE" dirty="0"/>
              <a:t>Fremdbestimmung ist „</a:t>
            </a:r>
            <a:r>
              <a:rPr lang="de-DE" dirty="0" err="1"/>
              <a:t>Pimärbestrafung</a:t>
            </a:r>
            <a:r>
              <a:rPr lang="de-DE" dirty="0"/>
              <a:t>“ für unseren Limbi</a:t>
            </a:r>
          </a:p>
        </p:txBody>
      </p:sp>
      <p:sp>
        <p:nvSpPr>
          <p:cNvPr id="3" name="Textplatzhalter 2">
            <a:extLst>
              <a:ext uri="{FF2B5EF4-FFF2-40B4-BE49-F238E27FC236}">
                <a16:creationId xmlns:a16="http://schemas.microsoft.com/office/drawing/2014/main" id="{8F78AFA6-0255-C4BD-BE2E-0043CCA560E1}"/>
              </a:ext>
            </a:extLst>
          </p:cNvPr>
          <p:cNvSpPr>
            <a:spLocks noGrp="1"/>
          </p:cNvSpPr>
          <p:nvPr>
            <p:ph type="body" sz="quarter" idx="12"/>
          </p:nvPr>
        </p:nvSpPr>
        <p:spPr/>
        <p:txBody>
          <a:bodyPr/>
          <a:lstStyle/>
          <a:p>
            <a:r>
              <a:rPr lang="de-DE" dirty="0"/>
              <a:t>Die „</a:t>
            </a:r>
            <a:r>
              <a:rPr lang="de-DE" dirty="0" err="1"/>
              <a:t>Dunke</a:t>
            </a:r>
            <a:r>
              <a:rPr lang="de-DE" dirty="0"/>
              <a:t> Seite des </a:t>
            </a:r>
            <a:r>
              <a:rPr lang="de-DE" dirty="0" err="1"/>
              <a:t>Limbis</a:t>
            </a:r>
            <a:r>
              <a:rPr lang="de-DE" dirty="0"/>
              <a:t>“</a:t>
            </a:r>
          </a:p>
        </p:txBody>
      </p:sp>
      <p:sp>
        <p:nvSpPr>
          <p:cNvPr id="4" name="Titel 3">
            <a:extLst>
              <a:ext uri="{FF2B5EF4-FFF2-40B4-BE49-F238E27FC236}">
                <a16:creationId xmlns:a16="http://schemas.microsoft.com/office/drawing/2014/main" id="{D4CF356F-D550-0794-4CF2-5171A6BCDAD5}"/>
              </a:ext>
            </a:extLst>
          </p:cNvPr>
          <p:cNvSpPr>
            <a:spLocks noGrp="1"/>
          </p:cNvSpPr>
          <p:nvPr>
            <p:ph type="title"/>
          </p:nvPr>
        </p:nvSpPr>
        <p:spPr/>
        <p:txBody>
          <a:bodyPr/>
          <a:lstStyle/>
          <a:p>
            <a:r>
              <a:rPr lang="de-DE"/>
              <a:t>(New) Work</a:t>
            </a:r>
          </a:p>
        </p:txBody>
      </p:sp>
    </p:spTree>
    <p:extLst>
      <p:ext uri="{BB962C8B-B14F-4D97-AF65-F5344CB8AC3E}">
        <p14:creationId xmlns:p14="http://schemas.microsoft.com/office/powerpoint/2010/main" val="281102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713D7E4-4717-F755-46CA-BA06DA31AA0A}"/>
              </a:ext>
            </a:extLst>
          </p:cNvPr>
          <p:cNvSpPr>
            <a:spLocks noGrp="1"/>
          </p:cNvSpPr>
          <p:nvPr>
            <p:ph sz="quarter" idx="13"/>
          </p:nvPr>
        </p:nvSpPr>
        <p:spPr/>
        <p:txBody>
          <a:bodyPr/>
          <a:lstStyle/>
          <a:p>
            <a:pPr algn="ctr"/>
            <a:endParaRPr lang="de-DE" sz="4400" b="1" dirty="0">
              <a:solidFill>
                <a:schemeClr val="accent2"/>
              </a:solidFill>
            </a:endParaRPr>
          </a:p>
          <a:p>
            <a:pPr algn="ctr"/>
            <a:endParaRPr lang="de-DE" sz="4400" b="1" dirty="0">
              <a:solidFill>
                <a:schemeClr val="accent2"/>
              </a:solidFill>
            </a:endParaRPr>
          </a:p>
          <a:p>
            <a:pPr algn="ctr">
              <a:buNone/>
            </a:pPr>
            <a:r>
              <a:rPr lang="de-DE" sz="4400" b="1" dirty="0">
                <a:solidFill>
                  <a:schemeClr val="tx1">
                    <a:lumMod val="50000"/>
                    <a:lumOff val="50000"/>
                  </a:schemeClr>
                </a:solidFill>
              </a:rPr>
              <a:t>Entfremdung</a:t>
            </a:r>
            <a:r>
              <a:rPr lang="de-DE" sz="4400" dirty="0"/>
              <a:t> &amp; </a:t>
            </a:r>
            <a:r>
              <a:rPr lang="de-DE" sz="4400" b="1" dirty="0">
                <a:solidFill>
                  <a:schemeClr val="tx1">
                    <a:lumMod val="65000"/>
                    <a:lumOff val="35000"/>
                  </a:schemeClr>
                </a:solidFill>
              </a:rPr>
              <a:t>Fremdbestimmung</a:t>
            </a:r>
          </a:p>
        </p:txBody>
      </p:sp>
      <p:sp>
        <p:nvSpPr>
          <p:cNvPr id="3" name="Textplatzhalter 2">
            <a:extLst>
              <a:ext uri="{FF2B5EF4-FFF2-40B4-BE49-F238E27FC236}">
                <a16:creationId xmlns:a16="http://schemas.microsoft.com/office/drawing/2014/main" id="{AD432645-1386-F295-568E-E5009DFDF3A8}"/>
              </a:ext>
            </a:extLst>
          </p:cNvPr>
          <p:cNvSpPr>
            <a:spLocks noGrp="1"/>
          </p:cNvSpPr>
          <p:nvPr>
            <p:ph type="body" sz="quarter" idx="12"/>
          </p:nvPr>
        </p:nvSpPr>
        <p:spPr/>
        <p:txBody>
          <a:bodyPr/>
          <a:lstStyle/>
          <a:p>
            <a:r>
              <a:rPr lang="de-DE" dirty="0"/>
              <a:t>Störung in den Grundbedürfnisse</a:t>
            </a:r>
          </a:p>
        </p:txBody>
      </p:sp>
      <p:sp>
        <p:nvSpPr>
          <p:cNvPr id="4" name="Titel 3">
            <a:extLst>
              <a:ext uri="{FF2B5EF4-FFF2-40B4-BE49-F238E27FC236}">
                <a16:creationId xmlns:a16="http://schemas.microsoft.com/office/drawing/2014/main" id="{CEDE98CB-6666-720F-DCEA-D3F6201A541F}"/>
              </a:ext>
            </a:extLst>
          </p:cNvPr>
          <p:cNvSpPr>
            <a:spLocks noGrp="1"/>
          </p:cNvSpPr>
          <p:nvPr>
            <p:ph type="title"/>
          </p:nvPr>
        </p:nvSpPr>
        <p:spPr/>
        <p:txBody>
          <a:bodyPr/>
          <a:lstStyle/>
          <a:p>
            <a:r>
              <a:rPr lang="de-DE"/>
              <a:t>(New) Work</a:t>
            </a:r>
          </a:p>
        </p:txBody>
      </p:sp>
    </p:spTree>
    <p:extLst>
      <p:ext uri="{BB962C8B-B14F-4D97-AF65-F5344CB8AC3E}">
        <p14:creationId xmlns:p14="http://schemas.microsoft.com/office/powerpoint/2010/main" val="962206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21F7A00-50C7-4629-B158-EB11CB2BB2F0}"/>
              </a:ext>
            </a:extLst>
          </p:cNvPr>
          <p:cNvSpPr>
            <a:spLocks noGrp="1"/>
          </p:cNvSpPr>
          <p:nvPr>
            <p:ph type="body" sz="quarter" idx="12"/>
          </p:nvPr>
        </p:nvSpPr>
        <p:spPr/>
        <p:txBody>
          <a:bodyPr/>
          <a:lstStyle/>
          <a:p>
            <a:r>
              <a:rPr lang="de-DE" dirty="0"/>
              <a:t>Wo war noch gleich der Limbi?</a:t>
            </a:r>
          </a:p>
        </p:txBody>
      </p:sp>
      <p:sp>
        <p:nvSpPr>
          <p:cNvPr id="4" name="Titel 3">
            <a:extLst>
              <a:ext uri="{FF2B5EF4-FFF2-40B4-BE49-F238E27FC236}">
                <a16:creationId xmlns:a16="http://schemas.microsoft.com/office/drawing/2014/main" id="{B0D8F9B0-22DB-467F-B8B2-F69A388A6D82}"/>
              </a:ext>
            </a:extLst>
          </p:cNvPr>
          <p:cNvSpPr>
            <a:spLocks noGrp="1"/>
          </p:cNvSpPr>
          <p:nvPr>
            <p:ph type="title"/>
          </p:nvPr>
        </p:nvSpPr>
        <p:spPr/>
        <p:txBody>
          <a:bodyPr/>
          <a:lstStyle/>
          <a:p>
            <a:r>
              <a:rPr lang="de-DE"/>
              <a:t>(New) Work</a:t>
            </a:r>
            <a:endParaRPr lang="de-DE" dirty="0"/>
          </a:p>
        </p:txBody>
      </p:sp>
      <p:pic>
        <p:nvPicPr>
          <p:cNvPr id="8" name="Grafik 7">
            <a:extLst>
              <a:ext uri="{FF2B5EF4-FFF2-40B4-BE49-F238E27FC236}">
                <a16:creationId xmlns:a16="http://schemas.microsoft.com/office/drawing/2014/main" id="{A74A5D64-461E-467D-8A01-4F4ABB31E0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3573" y="923640"/>
            <a:ext cx="4434635" cy="5934360"/>
          </a:xfrm>
          <a:prstGeom prst="rect">
            <a:avLst/>
          </a:prstGeom>
        </p:spPr>
      </p:pic>
      <p:sp>
        <p:nvSpPr>
          <p:cNvPr id="10" name="Inhaltsplatzhalter 9">
            <a:extLst>
              <a:ext uri="{FF2B5EF4-FFF2-40B4-BE49-F238E27FC236}">
                <a16:creationId xmlns:a16="http://schemas.microsoft.com/office/drawing/2014/main" id="{5ED0E2BE-B173-4415-B97F-D12F2066746B}"/>
              </a:ext>
            </a:extLst>
          </p:cNvPr>
          <p:cNvSpPr>
            <a:spLocks noGrp="1"/>
          </p:cNvSpPr>
          <p:nvPr>
            <p:ph sz="quarter" idx="13"/>
          </p:nvPr>
        </p:nvSpPr>
        <p:spPr/>
        <p:txBody>
          <a:bodyPr/>
          <a:lstStyle/>
          <a:p>
            <a:endParaRPr lang="de-DE" dirty="0"/>
          </a:p>
        </p:txBody>
      </p:sp>
    </p:spTree>
    <p:extLst>
      <p:ext uri="{BB962C8B-B14F-4D97-AF65-F5344CB8AC3E}">
        <p14:creationId xmlns:p14="http://schemas.microsoft.com/office/powerpoint/2010/main" val="3458934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a:extLst>
              <a:ext uri="{FF2B5EF4-FFF2-40B4-BE49-F238E27FC236}">
                <a16:creationId xmlns:a16="http://schemas.microsoft.com/office/drawing/2014/main" id="{2C15916B-D1DD-4695-9858-2D9EAC2C142D}"/>
              </a:ext>
            </a:extLst>
          </p:cNvPr>
          <p:cNvGraphicFramePr>
            <a:graphicFrameLocks noGrp="1"/>
          </p:cNvGraphicFramePr>
          <p:nvPr>
            <p:ph sz="quarter" idx="13"/>
            <p:extLst>
              <p:ext uri="{D42A27DB-BD31-4B8C-83A1-F6EECF244321}">
                <p14:modId xmlns:p14="http://schemas.microsoft.com/office/powerpoint/2010/main" val="2920867895"/>
              </p:ext>
            </p:extLst>
          </p:nvPr>
        </p:nvGraphicFramePr>
        <p:xfrm>
          <a:off x="666000" y="1255713"/>
          <a:ext cx="10879887" cy="5214375"/>
        </p:xfrm>
        <a:graphic>
          <a:graphicData uri="http://schemas.openxmlformats.org/drawingml/2006/table">
            <a:tbl>
              <a:tblPr/>
              <a:tblGrid>
                <a:gridCol w="917810">
                  <a:extLst>
                    <a:ext uri="{9D8B030D-6E8A-4147-A177-3AD203B41FA5}">
                      <a16:colId xmlns:a16="http://schemas.microsoft.com/office/drawing/2014/main" val="3690499714"/>
                    </a:ext>
                  </a:extLst>
                </a:gridCol>
                <a:gridCol w="1775886">
                  <a:extLst>
                    <a:ext uri="{9D8B030D-6E8A-4147-A177-3AD203B41FA5}">
                      <a16:colId xmlns:a16="http://schemas.microsoft.com/office/drawing/2014/main" val="1015413659"/>
                    </a:ext>
                  </a:extLst>
                </a:gridCol>
                <a:gridCol w="2160240">
                  <a:extLst>
                    <a:ext uri="{9D8B030D-6E8A-4147-A177-3AD203B41FA5}">
                      <a16:colId xmlns:a16="http://schemas.microsoft.com/office/drawing/2014/main" val="405986920"/>
                    </a:ext>
                  </a:extLst>
                </a:gridCol>
                <a:gridCol w="2088232">
                  <a:extLst>
                    <a:ext uri="{9D8B030D-6E8A-4147-A177-3AD203B41FA5}">
                      <a16:colId xmlns:a16="http://schemas.microsoft.com/office/drawing/2014/main" val="2152373105"/>
                    </a:ext>
                  </a:extLst>
                </a:gridCol>
                <a:gridCol w="3937719">
                  <a:extLst>
                    <a:ext uri="{9D8B030D-6E8A-4147-A177-3AD203B41FA5}">
                      <a16:colId xmlns:a16="http://schemas.microsoft.com/office/drawing/2014/main" val="1287040740"/>
                    </a:ext>
                  </a:extLst>
                </a:gridCol>
              </a:tblGrid>
              <a:tr h="459495">
                <a:tc>
                  <a:txBody>
                    <a:bodyPr/>
                    <a:lstStyle/>
                    <a:p>
                      <a:pPr algn="l" rtl="0">
                        <a:lnSpc>
                          <a:spcPct val="100000"/>
                        </a:lnSpc>
                      </a:pPr>
                      <a:r>
                        <a:rPr lang="de-DE" sz="2000" b="1"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System</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BE66"/>
                    </a:solidFill>
                  </a:tcPr>
                </a:tc>
                <a:tc>
                  <a:txBody>
                    <a:bodyPr/>
                    <a:lstStyle/>
                    <a:p>
                      <a:pPr algn="l" rtl="0">
                        <a:lnSpc>
                          <a:spcPct val="100000"/>
                        </a:lnSpc>
                      </a:pPr>
                      <a:r>
                        <a:rPr lang="de-DE" sz="2000" b="1"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Funktion </a:t>
                      </a:r>
                      <a:r>
                        <a:rPr lang="de-DE" sz="1600" b="1"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(positiv)</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BE66"/>
                    </a:solidFill>
                  </a:tcPr>
                </a:tc>
                <a:tc>
                  <a:txBody>
                    <a:bodyPr/>
                    <a:lstStyle/>
                    <a:p>
                      <a:pPr algn="l" rtl="0">
                        <a:lnSpc>
                          <a:spcPct val="100000"/>
                        </a:lnSpc>
                      </a:pPr>
                      <a:r>
                        <a:rPr lang="de-DE" sz="2000" b="1"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Aktiviert durch…</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BE66"/>
                    </a:solidFill>
                  </a:tcPr>
                </a:tc>
                <a:tc>
                  <a:txBody>
                    <a:bodyPr/>
                    <a:lstStyle/>
                    <a:p>
                      <a:pPr algn="l" rtl="0">
                        <a:lnSpc>
                          <a:spcPct val="100000"/>
                        </a:lnSpc>
                      </a:pPr>
                      <a:r>
                        <a:rPr lang="de-DE" sz="2000" b="1"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Blockiert durch…</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B3B3B3"/>
                    </a:solidFill>
                  </a:tcPr>
                </a:tc>
                <a:tc>
                  <a:txBody>
                    <a:bodyPr/>
                    <a:lstStyle/>
                    <a:p>
                      <a:pPr algn="l" rtl="0">
                        <a:lnSpc>
                          <a:spcPct val="100000"/>
                        </a:lnSpc>
                      </a:pPr>
                      <a:r>
                        <a:rPr lang="de-DE" sz="2000" b="1"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Erkennbar an… (Diagnosehinweise)</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B3B3B3"/>
                    </a:solidFill>
                  </a:tcPr>
                </a:tc>
                <a:extLst>
                  <a:ext uri="{0D108BD9-81ED-4DB2-BD59-A6C34878D82A}">
                    <a16:rowId xmlns:a16="http://schemas.microsoft.com/office/drawing/2014/main" val="156709409"/>
                  </a:ext>
                </a:extLst>
              </a:tr>
              <a:tr h="571515">
                <a:tc>
                  <a:txBody>
                    <a:bodyPr/>
                    <a:lstStyle/>
                    <a:p>
                      <a:pPr algn="l" rtl="0">
                        <a:lnSpc>
                          <a:spcPct val="100000"/>
                        </a:lnSpc>
                      </a:pPr>
                      <a:r>
                        <a:rPr lang="de-DE" sz="1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SEEKING</a:t>
                      </a:r>
                      <a:endParaRPr lang="de-DE" sz="4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Motivation, Neugier, Flow</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b="1" i="0" dirty="0">
                          <a:effectLst/>
                          <a:latin typeface="Calibri" panose="020F0502020204030204" pitchFamily="34" charset="0"/>
                          <a:ea typeface="Calibri" panose="020F0502020204030204" pitchFamily="34" charset="0"/>
                          <a:cs typeface="Calibri" panose="020F0502020204030204" pitchFamily="34" charset="0"/>
                        </a:rPr>
                        <a:t>Autonomie</a:t>
                      </a:r>
                      <a:r>
                        <a:rPr lang="de-DE" sz="1800" i="0" dirty="0">
                          <a:effectLst/>
                          <a:latin typeface="Calibri" panose="020F0502020204030204" pitchFamily="34" charset="0"/>
                          <a:ea typeface="Calibri" panose="020F0502020204030204" pitchFamily="34" charset="0"/>
                          <a:cs typeface="Calibri" panose="020F0502020204030204" pitchFamily="34" charset="0"/>
                        </a:rPr>
                        <a:t>, Sinn, </a:t>
                      </a:r>
                      <a:r>
                        <a:rPr lang="de-DE" sz="1800" b="1" i="0" dirty="0">
                          <a:effectLst/>
                          <a:latin typeface="Calibri" panose="020F0502020204030204" pitchFamily="34" charset="0"/>
                          <a:ea typeface="Calibri" panose="020F0502020204030204" pitchFamily="34" charset="0"/>
                          <a:cs typeface="Calibri" panose="020F0502020204030204" pitchFamily="34" charset="0"/>
                        </a:rPr>
                        <a:t>Neuentdeckung</a:t>
                      </a:r>
                      <a:endParaRPr lang="de-DE" sz="4800" b="1"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Kontrolle, Langeweile, Druck</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Langeweile, Zynismus, Energieverlust, keine Vorschläge/Ideen</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4135934410"/>
                  </a:ext>
                </a:extLst>
              </a:tr>
              <a:tr h="409311">
                <a:tc>
                  <a:txBody>
                    <a:bodyPr/>
                    <a:lstStyle/>
                    <a:p>
                      <a:pPr algn="l" rtl="0">
                        <a:lnSpc>
                          <a:spcPct val="100000"/>
                        </a:lnSpc>
                      </a:pPr>
                      <a:r>
                        <a:rPr lang="de-DE" sz="1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RAGE</a:t>
                      </a:r>
                      <a:endParaRPr lang="de-DE" sz="4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Durchsetzung, Klarheit</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Gerechtigkeit, Schutz, Notwehr</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Ohnmacht, Ungerechtigkeit</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Feindseligkeit, Mikroaggressionen, plötzliche Wutausbrüche</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3226483627"/>
                  </a:ext>
                </a:extLst>
              </a:tr>
              <a:tr h="409311">
                <a:tc>
                  <a:txBody>
                    <a:bodyPr/>
                    <a:lstStyle/>
                    <a:p>
                      <a:pPr algn="l" rtl="0">
                        <a:lnSpc>
                          <a:spcPct val="100000"/>
                        </a:lnSpc>
                      </a:pPr>
                      <a:r>
                        <a:rPr lang="de-DE" sz="1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FEAR</a:t>
                      </a:r>
                      <a:endParaRPr lang="de-DE" sz="4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Schutz, Vorsicht</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Bedrohung, Unsicherheit</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Permanente Unsicherheit</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Rückzug, Kontrolle, Übervorsicht, „Nein“-Reflex, Ausweichen</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2676608183"/>
                  </a:ext>
                </a:extLst>
              </a:tr>
              <a:tr h="571515">
                <a:tc>
                  <a:txBody>
                    <a:bodyPr/>
                    <a:lstStyle/>
                    <a:p>
                      <a:pPr algn="l" rtl="0">
                        <a:lnSpc>
                          <a:spcPct val="100000"/>
                        </a:lnSpc>
                      </a:pPr>
                      <a:r>
                        <a:rPr lang="de-DE" sz="1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LUST</a:t>
                      </a:r>
                      <a:endParaRPr lang="de-DE" sz="4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Lebensfreude, Intimität</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b="1" i="0" dirty="0">
                          <a:effectLst/>
                          <a:latin typeface="Calibri" panose="020F0502020204030204" pitchFamily="34" charset="0"/>
                          <a:ea typeface="Calibri" panose="020F0502020204030204" pitchFamily="34" charset="0"/>
                          <a:cs typeface="Calibri" panose="020F0502020204030204" pitchFamily="34" charset="0"/>
                        </a:rPr>
                        <a:t>Nähe</a:t>
                      </a:r>
                      <a:r>
                        <a:rPr lang="de-DE" sz="1800" i="0" dirty="0">
                          <a:effectLst/>
                          <a:latin typeface="Calibri" panose="020F0502020204030204" pitchFamily="34" charset="0"/>
                          <a:ea typeface="Calibri" panose="020F0502020204030204" pitchFamily="34" charset="0"/>
                          <a:cs typeface="Calibri" panose="020F0502020204030204" pitchFamily="34" charset="0"/>
                        </a:rPr>
                        <a:t>, </a:t>
                      </a:r>
                      <a:r>
                        <a:rPr lang="de-DE" sz="1800" b="1" i="0" dirty="0">
                          <a:effectLst/>
                          <a:latin typeface="Calibri" panose="020F0502020204030204" pitchFamily="34" charset="0"/>
                          <a:ea typeface="Calibri" panose="020F0502020204030204" pitchFamily="34" charset="0"/>
                          <a:cs typeface="Calibri" panose="020F0502020204030204" pitchFamily="34" charset="0"/>
                        </a:rPr>
                        <a:t>Selbstbestimmung</a:t>
                      </a:r>
                      <a:r>
                        <a:rPr lang="de-DE" sz="1800" i="0" dirty="0">
                          <a:effectLst/>
                          <a:latin typeface="Calibri" panose="020F0502020204030204" pitchFamily="34" charset="0"/>
                          <a:ea typeface="Calibri" panose="020F0502020204030204" pitchFamily="34" charset="0"/>
                          <a:cs typeface="Calibri" panose="020F0502020204030204" pitchFamily="34" charset="0"/>
                        </a:rPr>
                        <a:t>, Genuss</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Beschämung, Übergriff, Tabus</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Körperabwertung, Berührungsängste, Scham, Überkontrolle</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509728831"/>
                  </a:ext>
                </a:extLst>
              </a:tr>
              <a:tr h="409311">
                <a:tc>
                  <a:txBody>
                    <a:bodyPr/>
                    <a:lstStyle/>
                    <a:p>
                      <a:pPr algn="l" rtl="0">
                        <a:lnSpc>
                          <a:spcPct val="100000"/>
                        </a:lnSpc>
                      </a:pPr>
                      <a:r>
                        <a:rPr lang="de-DE" sz="1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CARE</a:t>
                      </a:r>
                      <a:endParaRPr lang="de-DE" sz="4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Fürsorge, Empathie</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b="1" i="0" dirty="0">
                          <a:effectLst/>
                          <a:latin typeface="Calibri" panose="020F0502020204030204" pitchFamily="34" charset="0"/>
                          <a:ea typeface="Calibri" panose="020F0502020204030204" pitchFamily="34" charset="0"/>
                          <a:cs typeface="Calibri" panose="020F0502020204030204" pitchFamily="34" charset="0"/>
                        </a:rPr>
                        <a:t>Sicherheit</a:t>
                      </a:r>
                      <a:r>
                        <a:rPr lang="de-DE" sz="1800" i="0" dirty="0">
                          <a:effectLst/>
                          <a:latin typeface="Calibri" panose="020F0502020204030204" pitchFamily="34" charset="0"/>
                          <a:ea typeface="Calibri" panose="020F0502020204030204" pitchFamily="34" charset="0"/>
                          <a:cs typeface="Calibri" panose="020F0502020204030204" pitchFamily="34" charset="0"/>
                        </a:rPr>
                        <a:t>, </a:t>
                      </a:r>
                      <a:r>
                        <a:rPr lang="de-DE" sz="1800" b="1" i="0" dirty="0">
                          <a:effectLst/>
                          <a:latin typeface="Calibri" panose="020F0502020204030204" pitchFamily="34" charset="0"/>
                          <a:ea typeface="Calibri" panose="020F0502020204030204" pitchFamily="34" charset="0"/>
                          <a:cs typeface="Calibri" panose="020F0502020204030204" pitchFamily="34" charset="0"/>
                        </a:rPr>
                        <a:t>Vertrauen</a:t>
                      </a:r>
                      <a:r>
                        <a:rPr lang="de-DE" sz="1800" i="0" dirty="0">
                          <a:effectLst/>
                          <a:latin typeface="Calibri" panose="020F0502020204030204" pitchFamily="34" charset="0"/>
                          <a:ea typeface="Calibri" panose="020F0502020204030204" pitchFamily="34" charset="0"/>
                          <a:cs typeface="Calibri" panose="020F0502020204030204" pitchFamily="34" charset="0"/>
                        </a:rPr>
                        <a:t>, </a:t>
                      </a:r>
                      <a:r>
                        <a:rPr lang="de-DE" sz="1800" b="1" i="0" dirty="0">
                          <a:effectLst/>
                          <a:latin typeface="Calibri" panose="020F0502020204030204" pitchFamily="34" charset="0"/>
                          <a:ea typeface="Calibri" panose="020F0502020204030204" pitchFamily="34" charset="0"/>
                          <a:cs typeface="Calibri" panose="020F0502020204030204" pitchFamily="34" charset="0"/>
                        </a:rPr>
                        <a:t>Verbindung</a:t>
                      </a:r>
                      <a:endParaRPr lang="de-DE" sz="4800" b="1"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Misstrauen, Überforderung</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Zynismus, Gleichgültigkeit, Rückzug aus Beziehungen</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506885106"/>
                  </a:ext>
                </a:extLst>
              </a:tr>
              <a:tr h="571515">
                <a:tc>
                  <a:txBody>
                    <a:bodyPr/>
                    <a:lstStyle/>
                    <a:p>
                      <a:pPr algn="l" rtl="0">
                        <a:lnSpc>
                          <a:spcPct val="100000"/>
                        </a:lnSpc>
                      </a:pPr>
                      <a:r>
                        <a:rPr lang="de-DE" sz="1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PANIC / GRIEF</a:t>
                      </a:r>
                      <a:endParaRPr lang="de-DE" sz="4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Bindung, Zugehörigkeit</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Verlust, Isolation, Ablehnung</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Trennung, Ausschluss</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Überemotionale Reaktionen, Erschöpfung, Bedürftigkeit, Misstrauen</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1233014288"/>
                  </a:ext>
                </a:extLst>
              </a:tr>
              <a:tr h="571515">
                <a:tc>
                  <a:txBody>
                    <a:bodyPr/>
                    <a:lstStyle/>
                    <a:p>
                      <a:pPr algn="l" rtl="0">
                        <a:lnSpc>
                          <a:spcPct val="100000"/>
                        </a:lnSpc>
                      </a:pPr>
                      <a:r>
                        <a:rPr lang="de-DE" sz="1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PLAY</a:t>
                      </a:r>
                      <a:endParaRPr lang="de-DE" sz="4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Kreativität, Lernen, Flow</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b="1" i="0" dirty="0">
                          <a:effectLst/>
                          <a:latin typeface="Calibri" panose="020F0502020204030204" pitchFamily="34" charset="0"/>
                          <a:ea typeface="Calibri" panose="020F0502020204030204" pitchFamily="34" charset="0"/>
                          <a:cs typeface="Calibri" panose="020F0502020204030204" pitchFamily="34" charset="0"/>
                        </a:rPr>
                        <a:t>Sicherheit</a:t>
                      </a:r>
                      <a:r>
                        <a:rPr lang="de-DE" sz="1800" i="0" dirty="0">
                          <a:effectLst/>
                          <a:latin typeface="Calibri" panose="020F0502020204030204" pitchFamily="34" charset="0"/>
                          <a:ea typeface="Calibri" panose="020F0502020204030204" pitchFamily="34" charset="0"/>
                          <a:cs typeface="Calibri" panose="020F0502020204030204" pitchFamily="34" charset="0"/>
                        </a:rPr>
                        <a:t>, Leichtigkeit, </a:t>
                      </a:r>
                      <a:r>
                        <a:rPr lang="de-DE" sz="1800" b="1" i="0" dirty="0">
                          <a:effectLst/>
                          <a:latin typeface="Calibri" panose="020F0502020204030204" pitchFamily="34" charset="0"/>
                          <a:ea typeface="Calibri" panose="020F0502020204030204" pitchFamily="34" charset="0"/>
                          <a:cs typeface="Calibri" panose="020F0502020204030204" pitchFamily="34" charset="0"/>
                        </a:rPr>
                        <a:t>Freiraum</a:t>
                      </a:r>
                      <a:endParaRPr lang="de-DE" sz="4800" b="1"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Ernst, Kontrolle, Angst</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Sarkasmus, Rückzug, keine Experimente, „Das geht hier nicht“-Sätze</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3381942986"/>
                  </a:ext>
                </a:extLst>
              </a:tr>
            </a:tbl>
          </a:graphicData>
        </a:graphic>
      </p:graphicFrame>
      <p:sp>
        <p:nvSpPr>
          <p:cNvPr id="3" name="Textplatzhalter 2">
            <a:extLst>
              <a:ext uri="{FF2B5EF4-FFF2-40B4-BE49-F238E27FC236}">
                <a16:creationId xmlns:a16="http://schemas.microsoft.com/office/drawing/2014/main" id="{3FA8CD89-9321-43E1-A4B8-5A194C71DC50}"/>
              </a:ext>
            </a:extLst>
          </p:cNvPr>
          <p:cNvSpPr>
            <a:spLocks noGrp="1"/>
          </p:cNvSpPr>
          <p:nvPr>
            <p:ph type="body" sz="quarter" idx="12"/>
          </p:nvPr>
        </p:nvSpPr>
        <p:spPr/>
        <p:txBody>
          <a:bodyPr/>
          <a:lstStyle/>
          <a:p>
            <a:r>
              <a:rPr lang="de-DE" dirty="0"/>
              <a:t>Limbi hat 7 Teile </a:t>
            </a:r>
            <a:r>
              <a:rPr lang="de-DE" sz="1200" dirty="0"/>
              <a:t>(Jaak </a:t>
            </a:r>
            <a:r>
              <a:rPr lang="de-DE" sz="1200" dirty="0" err="1"/>
              <a:t>Panksepp</a:t>
            </a:r>
            <a:r>
              <a:rPr lang="de-DE" sz="1200" dirty="0"/>
              <a:t>; </a:t>
            </a:r>
            <a:r>
              <a:rPr lang="de-DE" sz="1200" dirty="0" err="1"/>
              <a:t>Affective</a:t>
            </a:r>
            <a:r>
              <a:rPr lang="de-DE" sz="1200" dirty="0"/>
              <a:t> </a:t>
            </a:r>
            <a:r>
              <a:rPr lang="de-DE" sz="1200" dirty="0" err="1"/>
              <a:t>Neuroscience</a:t>
            </a:r>
            <a:r>
              <a:rPr lang="de-DE" sz="1200" dirty="0"/>
              <a:t>)</a:t>
            </a:r>
            <a:endParaRPr lang="de-DE" dirty="0"/>
          </a:p>
        </p:txBody>
      </p:sp>
      <p:sp>
        <p:nvSpPr>
          <p:cNvPr id="4" name="Titel 3">
            <a:extLst>
              <a:ext uri="{FF2B5EF4-FFF2-40B4-BE49-F238E27FC236}">
                <a16:creationId xmlns:a16="http://schemas.microsoft.com/office/drawing/2014/main" id="{B52AAF5E-5108-47D7-AC76-ACC7FE156DFD}"/>
              </a:ext>
            </a:extLst>
          </p:cNvPr>
          <p:cNvSpPr>
            <a:spLocks noGrp="1"/>
          </p:cNvSpPr>
          <p:nvPr>
            <p:ph type="title"/>
          </p:nvPr>
        </p:nvSpPr>
        <p:spPr/>
        <p:txBody>
          <a:bodyPr/>
          <a:lstStyle/>
          <a:p>
            <a:r>
              <a:rPr lang="de-DE"/>
              <a:t>(New) Work</a:t>
            </a:r>
            <a:endParaRPr lang="de-DE" dirty="0"/>
          </a:p>
        </p:txBody>
      </p:sp>
      <p:sp>
        <p:nvSpPr>
          <p:cNvPr id="6" name="Rectangle 1">
            <a:extLst>
              <a:ext uri="{FF2B5EF4-FFF2-40B4-BE49-F238E27FC236}">
                <a16:creationId xmlns:a16="http://schemas.microsoft.com/office/drawing/2014/main" id="{F29029FC-CBB4-46BA-95A5-282F8D738331}"/>
              </a:ext>
            </a:extLst>
          </p:cNvPr>
          <p:cNvSpPr>
            <a:spLocks noChangeArrowheads="1"/>
          </p:cNvSpPr>
          <p:nvPr/>
        </p:nvSpPr>
        <p:spPr bwMode="auto">
          <a:xfrm>
            <a:off x="-14827402" y="-153050"/>
            <a:ext cx="418744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62063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713D7E4-4717-F755-46CA-BA06DA31AA0A}"/>
              </a:ext>
            </a:extLst>
          </p:cNvPr>
          <p:cNvSpPr>
            <a:spLocks noGrp="1"/>
          </p:cNvSpPr>
          <p:nvPr>
            <p:ph sz="quarter" idx="13"/>
          </p:nvPr>
        </p:nvSpPr>
        <p:spPr/>
        <p:txBody>
          <a:bodyPr/>
          <a:lstStyle/>
          <a:p>
            <a:pPr algn="ctr"/>
            <a:endParaRPr lang="de-DE" sz="4400" b="1" dirty="0">
              <a:solidFill>
                <a:schemeClr val="accent2"/>
              </a:solidFill>
            </a:endParaRPr>
          </a:p>
          <a:p>
            <a:pPr algn="ctr"/>
            <a:endParaRPr lang="de-DE" sz="4400" b="1" dirty="0">
              <a:solidFill>
                <a:schemeClr val="accent2"/>
              </a:solidFill>
            </a:endParaRPr>
          </a:p>
          <a:p>
            <a:pPr algn="ctr">
              <a:buNone/>
            </a:pPr>
            <a:r>
              <a:rPr lang="de-DE" sz="4400" b="1" dirty="0">
                <a:solidFill>
                  <a:schemeClr val="accent2"/>
                </a:solidFill>
              </a:rPr>
              <a:t>Bindung</a:t>
            </a:r>
            <a:r>
              <a:rPr lang="de-DE" sz="4400" dirty="0"/>
              <a:t> &amp; </a:t>
            </a:r>
            <a:r>
              <a:rPr lang="de-DE" sz="4400" b="1" dirty="0">
                <a:solidFill>
                  <a:schemeClr val="accent1"/>
                </a:solidFill>
              </a:rPr>
              <a:t>Gestaltung</a:t>
            </a:r>
          </a:p>
        </p:txBody>
      </p:sp>
      <p:sp>
        <p:nvSpPr>
          <p:cNvPr id="3" name="Textplatzhalter 2">
            <a:extLst>
              <a:ext uri="{FF2B5EF4-FFF2-40B4-BE49-F238E27FC236}">
                <a16:creationId xmlns:a16="http://schemas.microsoft.com/office/drawing/2014/main" id="{AD432645-1386-F295-568E-E5009DFDF3A8}"/>
              </a:ext>
            </a:extLst>
          </p:cNvPr>
          <p:cNvSpPr>
            <a:spLocks noGrp="1"/>
          </p:cNvSpPr>
          <p:nvPr>
            <p:ph type="body" sz="quarter" idx="12"/>
          </p:nvPr>
        </p:nvSpPr>
        <p:spPr/>
        <p:txBody>
          <a:bodyPr/>
          <a:lstStyle/>
          <a:p>
            <a:r>
              <a:rPr lang="de-DE" dirty="0"/>
              <a:t>Grundbedürfnisse</a:t>
            </a:r>
          </a:p>
        </p:txBody>
      </p:sp>
      <p:sp>
        <p:nvSpPr>
          <p:cNvPr id="4" name="Titel 3">
            <a:extLst>
              <a:ext uri="{FF2B5EF4-FFF2-40B4-BE49-F238E27FC236}">
                <a16:creationId xmlns:a16="http://schemas.microsoft.com/office/drawing/2014/main" id="{CEDE98CB-6666-720F-DCEA-D3F6201A541F}"/>
              </a:ext>
            </a:extLst>
          </p:cNvPr>
          <p:cNvSpPr>
            <a:spLocks noGrp="1"/>
          </p:cNvSpPr>
          <p:nvPr>
            <p:ph type="title"/>
          </p:nvPr>
        </p:nvSpPr>
        <p:spPr/>
        <p:txBody>
          <a:bodyPr/>
          <a:lstStyle/>
          <a:p>
            <a:r>
              <a:rPr lang="de-DE"/>
              <a:t>(New) Work</a:t>
            </a:r>
          </a:p>
        </p:txBody>
      </p:sp>
    </p:spTree>
    <p:extLst>
      <p:ext uri="{BB962C8B-B14F-4D97-AF65-F5344CB8AC3E}">
        <p14:creationId xmlns:p14="http://schemas.microsoft.com/office/powerpoint/2010/main" val="2718625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CBFB105-6937-443B-AE1A-B0D89684B869}"/>
              </a:ext>
            </a:extLst>
          </p:cNvPr>
          <p:cNvSpPr>
            <a:spLocks noGrp="1"/>
          </p:cNvSpPr>
          <p:nvPr>
            <p:ph sz="quarter" idx="13"/>
          </p:nvPr>
        </p:nvSpPr>
        <p:spPr/>
        <p:txBody>
          <a:bodyPr/>
          <a:lstStyle/>
          <a:p>
            <a:pPr marL="0" lvl="1" indent="0">
              <a:buNone/>
            </a:pPr>
            <a:r>
              <a:rPr lang="de-DE" dirty="0"/>
              <a:t>Gerald Hüther:</a:t>
            </a:r>
          </a:p>
          <a:p>
            <a:pPr lvl="1"/>
            <a:r>
              <a:rPr lang="de-DE" b="1" dirty="0">
                <a:solidFill>
                  <a:schemeClr val="accent2"/>
                </a:solidFill>
              </a:rPr>
              <a:t>Verbundenheit</a:t>
            </a:r>
            <a:r>
              <a:rPr lang="de-DE" dirty="0"/>
              <a:t> + </a:t>
            </a:r>
            <a:r>
              <a:rPr lang="de-DE" b="1" dirty="0">
                <a:solidFill>
                  <a:schemeClr val="accent1"/>
                </a:solidFill>
              </a:rPr>
              <a:t>Gestaltung</a:t>
            </a:r>
          </a:p>
          <a:p>
            <a:pPr lvl="1"/>
            <a:endParaRPr lang="de-DE" dirty="0"/>
          </a:p>
          <a:p>
            <a:pPr marL="0" lvl="1" indent="0">
              <a:buNone/>
            </a:pPr>
            <a:endParaRPr lang="de-DE" dirty="0"/>
          </a:p>
          <a:p>
            <a:pPr marL="0" lvl="1" indent="0">
              <a:buNone/>
            </a:pPr>
            <a:r>
              <a:rPr lang="de-DE" dirty="0"/>
              <a:t>Danilo Assmann:</a:t>
            </a:r>
          </a:p>
          <a:p>
            <a:pPr lvl="1"/>
            <a:r>
              <a:rPr lang="de-DE" b="1" dirty="0">
                <a:solidFill>
                  <a:schemeClr val="tx1">
                    <a:lumMod val="65000"/>
                    <a:lumOff val="35000"/>
                  </a:schemeClr>
                </a:solidFill>
              </a:rPr>
              <a:t>Bindung</a:t>
            </a:r>
          </a:p>
          <a:p>
            <a:pPr lvl="2"/>
            <a:r>
              <a:rPr lang="de-DE" dirty="0"/>
              <a:t>Selbstwert</a:t>
            </a:r>
          </a:p>
          <a:p>
            <a:pPr lvl="2"/>
            <a:r>
              <a:rPr lang="de-DE" b="1" dirty="0">
                <a:solidFill>
                  <a:schemeClr val="tx1">
                    <a:lumMod val="65000"/>
                    <a:lumOff val="35000"/>
                  </a:schemeClr>
                </a:solidFill>
              </a:rPr>
              <a:t>Selbstbestimmung</a:t>
            </a:r>
          </a:p>
          <a:p>
            <a:pPr lvl="2"/>
            <a:r>
              <a:rPr lang="de-DE" dirty="0"/>
              <a:t>Sicherheit</a:t>
            </a:r>
          </a:p>
          <a:p>
            <a:pPr lvl="1"/>
            <a:endParaRPr lang="de-DE" dirty="0"/>
          </a:p>
        </p:txBody>
      </p:sp>
      <p:sp>
        <p:nvSpPr>
          <p:cNvPr id="3" name="Textplatzhalter 2">
            <a:extLst>
              <a:ext uri="{FF2B5EF4-FFF2-40B4-BE49-F238E27FC236}">
                <a16:creationId xmlns:a16="http://schemas.microsoft.com/office/drawing/2014/main" id="{128663A8-DD82-4011-BA19-DD483B1C1DEC}"/>
              </a:ext>
            </a:extLst>
          </p:cNvPr>
          <p:cNvSpPr>
            <a:spLocks noGrp="1"/>
          </p:cNvSpPr>
          <p:nvPr>
            <p:ph type="body" sz="quarter" idx="12"/>
          </p:nvPr>
        </p:nvSpPr>
        <p:spPr/>
        <p:txBody>
          <a:bodyPr/>
          <a:lstStyle/>
          <a:p>
            <a:r>
              <a:rPr lang="de-DE"/>
              <a:t>Grundbedürfnisse</a:t>
            </a:r>
            <a:endParaRPr lang="de-DE" dirty="0"/>
          </a:p>
        </p:txBody>
      </p:sp>
      <p:sp>
        <p:nvSpPr>
          <p:cNvPr id="4" name="Titel 3">
            <a:extLst>
              <a:ext uri="{FF2B5EF4-FFF2-40B4-BE49-F238E27FC236}">
                <a16:creationId xmlns:a16="http://schemas.microsoft.com/office/drawing/2014/main" id="{0AE71B62-564C-4E22-9F68-5F93AE0D109F}"/>
              </a:ext>
            </a:extLst>
          </p:cNvPr>
          <p:cNvSpPr>
            <a:spLocks noGrp="1"/>
          </p:cNvSpPr>
          <p:nvPr>
            <p:ph type="title"/>
          </p:nvPr>
        </p:nvSpPr>
        <p:spPr/>
        <p:txBody>
          <a:bodyPr/>
          <a:lstStyle/>
          <a:p>
            <a:r>
              <a:rPr lang="de-DE"/>
              <a:t>(New) Work</a:t>
            </a:r>
            <a:endParaRPr lang="de-DE" dirty="0"/>
          </a:p>
        </p:txBody>
      </p:sp>
      <p:pic>
        <p:nvPicPr>
          <p:cNvPr id="6" name="Inhaltsplatzhalter 5" descr="Ein Bild, das Text, Kreis, Screenshot, Schrift enthält.&#10;&#10;KI-generierte Inhalte können fehlerhaft sein.">
            <a:extLst>
              <a:ext uri="{FF2B5EF4-FFF2-40B4-BE49-F238E27FC236}">
                <a16:creationId xmlns:a16="http://schemas.microsoft.com/office/drawing/2014/main" id="{E38C91C4-27EA-C58F-6A6C-F5DE4ECFC4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9856" y="1124744"/>
            <a:ext cx="5798289" cy="5219700"/>
          </a:xfrm>
          <a:prstGeom prst="rect">
            <a:avLst/>
          </a:prstGeom>
        </p:spPr>
      </p:pic>
    </p:spTree>
    <p:extLst>
      <p:ext uri="{BB962C8B-B14F-4D97-AF65-F5344CB8AC3E}">
        <p14:creationId xmlns:p14="http://schemas.microsoft.com/office/powerpoint/2010/main" val="1684784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55CD42B5-A569-4E53-8EBD-2ABE9419EF81}"/>
              </a:ext>
            </a:extLst>
          </p:cNvPr>
          <p:cNvSpPr>
            <a:spLocks noGrp="1"/>
          </p:cNvSpPr>
          <p:nvPr>
            <p:ph sz="quarter" idx="13"/>
          </p:nvPr>
        </p:nvSpPr>
        <p:spPr/>
        <p:txBody>
          <a:bodyPr/>
          <a:lstStyle/>
          <a:p>
            <a:endParaRPr lang="de-DE" dirty="0"/>
          </a:p>
          <a:p>
            <a:endParaRPr lang="de-DE" dirty="0"/>
          </a:p>
          <a:p>
            <a:endParaRPr lang="de-DE" dirty="0"/>
          </a:p>
          <a:p>
            <a:endParaRPr lang="de-DE" dirty="0"/>
          </a:p>
          <a:p>
            <a:endParaRPr lang="de-DE" dirty="0"/>
          </a:p>
          <a:p>
            <a:pPr algn="ctr"/>
            <a:r>
              <a:rPr lang="de-DE" sz="4000" dirty="0"/>
              <a:t>Truth &gt; (New) Work &gt; </a:t>
            </a:r>
            <a:r>
              <a:rPr lang="de-DE" sz="4000" dirty="0" err="1"/>
              <a:t>beyond</a:t>
            </a:r>
            <a:r>
              <a:rPr lang="de-DE" sz="4000" dirty="0"/>
              <a:t> </a:t>
            </a:r>
            <a:r>
              <a:rPr lang="de-DE" sz="4000" dirty="0" err="1"/>
              <a:t>work</a:t>
            </a:r>
            <a:endParaRPr lang="de-DE" sz="4000" dirty="0"/>
          </a:p>
        </p:txBody>
      </p:sp>
      <p:sp>
        <p:nvSpPr>
          <p:cNvPr id="5" name="Titel 4">
            <a:extLst>
              <a:ext uri="{FF2B5EF4-FFF2-40B4-BE49-F238E27FC236}">
                <a16:creationId xmlns:a16="http://schemas.microsoft.com/office/drawing/2014/main" id="{8CE8CDE2-F690-4092-8048-85FFCF78BEA3}"/>
              </a:ext>
            </a:extLst>
          </p:cNvPr>
          <p:cNvSpPr>
            <a:spLocks noGrp="1"/>
          </p:cNvSpPr>
          <p:nvPr>
            <p:ph type="title"/>
          </p:nvPr>
        </p:nvSpPr>
        <p:spPr/>
        <p:txBody>
          <a:bodyPr/>
          <a:lstStyle/>
          <a:p>
            <a:r>
              <a:rPr lang="de-DE"/>
              <a:t>Agenda</a:t>
            </a:r>
            <a:endParaRPr lang="de-DE" dirty="0"/>
          </a:p>
        </p:txBody>
      </p:sp>
    </p:spTree>
    <p:extLst>
      <p:ext uri="{BB962C8B-B14F-4D97-AF65-F5344CB8AC3E}">
        <p14:creationId xmlns:p14="http://schemas.microsoft.com/office/powerpoint/2010/main" val="2727043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nhaltsplatzhalter 5" descr="Ein Bild, das Text, Schrift, Kreis, Handschrift enthält.&#10;&#10;KI-generierte Inhalte können fehlerhaft sein.">
            <a:extLst>
              <a:ext uri="{FF2B5EF4-FFF2-40B4-BE49-F238E27FC236}">
                <a16:creationId xmlns:a16="http://schemas.microsoft.com/office/drawing/2014/main" id="{79E3D970-6662-5D1B-13A9-C69F4428A7EF}"/>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4484557" y="1260475"/>
            <a:ext cx="3235585" cy="5219700"/>
          </a:xfrm>
        </p:spPr>
      </p:pic>
      <p:sp>
        <p:nvSpPr>
          <p:cNvPr id="3" name="Textplatzhalter 2">
            <a:extLst>
              <a:ext uri="{FF2B5EF4-FFF2-40B4-BE49-F238E27FC236}">
                <a16:creationId xmlns:a16="http://schemas.microsoft.com/office/drawing/2014/main" id="{BE7D6F98-E513-A8AB-DDFD-F86F0ADFA5E0}"/>
              </a:ext>
            </a:extLst>
          </p:cNvPr>
          <p:cNvSpPr>
            <a:spLocks noGrp="1"/>
          </p:cNvSpPr>
          <p:nvPr>
            <p:ph type="body" sz="quarter" idx="12"/>
          </p:nvPr>
        </p:nvSpPr>
        <p:spPr/>
        <p:txBody>
          <a:bodyPr/>
          <a:lstStyle/>
          <a:p>
            <a:endParaRPr lang="de-DE"/>
          </a:p>
        </p:txBody>
      </p:sp>
      <p:sp>
        <p:nvSpPr>
          <p:cNvPr id="4" name="Titel 3">
            <a:extLst>
              <a:ext uri="{FF2B5EF4-FFF2-40B4-BE49-F238E27FC236}">
                <a16:creationId xmlns:a16="http://schemas.microsoft.com/office/drawing/2014/main" id="{208C3887-4974-A236-46BF-0CA854325946}"/>
              </a:ext>
            </a:extLst>
          </p:cNvPr>
          <p:cNvSpPr>
            <a:spLocks noGrp="1"/>
          </p:cNvSpPr>
          <p:nvPr>
            <p:ph type="title"/>
          </p:nvPr>
        </p:nvSpPr>
        <p:spPr/>
        <p:txBody>
          <a:bodyPr/>
          <a:lstStyle/>
          <a:p>
            <a:r>
              <a:rPr lang="de-DE"/>
              <a:t>(New) Work</a:t>
            </a:r>
          </a:p>
        </p:txBody>
      </p:sp>
    </p:spTree>
    <p:extLst>
      <p:ext uri="{BB962C8B-B14F-4D97-AF65-F5344CB8AC3E}">
        <p14:creationId xmlns:p14="http://schemas.microsoft.com/office/powerpoint/2010/main" val="3141870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nhaltsplatzhalter 5" descr="Ein Bild, das Text, Schrift, Kreis, Screenshot enthält.&#10;&#10;KI-generierte Inhalte können fehlerhaft sein.">
            <a:extLst>
              <a:ext uri="{FF2B5EF4-FFF2-40B4-BE49-F238E27FC236}">
                <a16:creationId xmlns:a16="http://schemas.microsoft.com/office/drawing/2014/main" id="{7F9AE1CF-2DE3-FC23-6F3C-57020BB1D032}"/>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4195925" y="1260475"/>
            <a:ext cx="3812850" cy="5219700"/>
          </a:xfrm>
        </p:spPr>
      </p:pic>
      <p:sp>
        <p:nvSpPr>
          <p:cNvPr id="3" name="Textplatzhalter 2">
            <a:extLst>
              <a:ext uri="{FF2B5EF4-FFF2-40B4-BE49-F238E27FC236}">
                <a16:creationId xmlns:a16="http://schemas.microsoft.com/office/drawing/2014/main" id="{6B2EF016-610D-8364-F693-5B2A6C85E97A}"/>
              </a:ext>
            </a:extLst>
          </p:cNvPr>
          <p:cNvSpPr>
            <a:spLocks noGrp="1"/>
          </p:cNvSpPr>
          <p:nvPr>
            <p:ph type="body" sz="quarter" idx="12"/>
          </p:nvPr>
        </p:nvSpPr>
        <p:spPr/>
        <p:txBody>
          <a:bodyPr/>
          <a:lstStyle/>
          <a:p>
            <a:endParaRPr lang="de-DE"/>
          </a:p>
        </p:txBody>
      </p:sp>
      <p:sp>
        <p:nvSpPr>
          <p:cNvPr id="4" name="Titel 3">
            <a:extLst>
              <a:ext uri="{FF2B5EF4-FFF2-40B4-BE49-F238E27FC236}">
                <a16:creationId xmlns:a16="http://schemas.microsoft.com/office/drawing/2014/main" id="{2A658EA6-9632-BA1F-D8FA-783A5F0ACA2B}"/>
              </a:ext>
            </a:extLst>
          </p:cNvPr>
          <p:cNvSpPr>
            <a:spLocks noGrp="1"/>
          </p:cNvSpPr>
          <p:nvPr>
            <p:ph type="title"/>
          </p:nvPr>
        </p:nvSpPr>
        <p:spPr/>
        <p:txBody>
          <a:bodyPr/>
          <a:lstStyle/>
          <a:p>
            <a:r>
              <a:rPr lang="de-DE"/>
              <a:t>(New) Work</a:t>
            </a:r>
          </a:p>
        </p:txBody>
      </p:sp>
    </p:spTree>
    <p:extLst>
      <p:ext uri="{BB962C8B-B14F-4D97-AF65-F5344CB8AC3E}">
        <p14:creationId xmlns:p14="http://schemas.microsoft.com/office/powerpoint/2010/main" val="1412297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B06C367-6BF6-E46E-B7BB-3C6968B76C9F}"/>
              </a:ext>
            </a:extLst>
          </p:cNvPr>
          <p:cNvSpPr>
            <a:spLocks noGrp="1"/>
          </p:cNvSpPr>
          <p:nvPr>
            <p:ph type="body" sz="quarter" idx="12"/>
          </p:nvPr>
        </p:nvSpPr>
        <p:spPr/>
        <p:txBody>
          <a:bodyPr/>
          <a:lstStyle/>
          <a:p>
            <a:r>
              <a:rPr lang="de-DE" dirty="0"/>
              <a:t>PowerPoint </a:t>
            </a:r>
            <a:r>
              <a:rPr lang="de-DE" dirty="0" err="1"/>
              <a:t>of</a:t>
            </a:r>
            <a:r>
              <a:rPr lang="de-DE" dirty="0"/>
              <a:t> Life</a:t>
            </a:r>
          </a:p>
        </p:txBody>
      </p:sp>
      <p:sp>
        <p:nvSpPr>
          <p:cNvPr id="4" name="Titel 3">
            <a:extLst>
              <a:ext uri="{FF2B5EF4-FFF2-40B4-BE49-F238E27FC236}">
                <a16:creationId xmlns:a16="http://schemas.microsoft.com/office/drawing/2014/main" id="{5A04EC3D-8820-A5B1-33F8-9E1A0B1670B6}"/>
              </a:ext>
            </a:extLst>
          </p:cNvPr>
          <p:cNvSpPr>
            <a:spLocks noGrp="1"/>
          </p:cNvSpPr>
          <p:nvPr>
            <p:ph type="title"/>
          </p:nvPr>
        </p:nvSpPr>
        <p:spPr/>
        <p:txBody>
          <a:bodyPr/>
          <a:lstStyle/>
          <a:p>
            <a:r>
              <a:rPr lang="de-DE"/>
              <a:t>(New) Work</a:t>
            </a:r>
          </a:p>
        </p:txBody>
      </p:sp>
      <p:pic>
        <p:nvPicPr>
          <p:cNvPr id="9" name="Inhaltsplatzhalter 5" descr="Ein Bild, das Text, Poster, Grafiken, Screenshot enthält.&#10;&#10;KI-generierte Inhalte können fehlerhaft sein.">
            <a:extLst>
              <a:ext uri="{FF2B5EF4-FFF2-40B4-BE49-F238E27FC236}">
                <a16:creationId xmlns:a16="http://schemas.microsoft.com/office/drawing/2014/main" id="{B8FDEF8A-E483-F3CD-2B16-714DFF2EDF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9936" y="1340767"/>
            <a:ext cx="5904656" cy="5116791"/>
          </a:xfrm>
          <a:prstGeom prst="rect">
            <a:avLst/>
          </a:prstGeom>
        </p:spPr>
      </p:pic>
      <p:sp>
        <p:nvSpPr>
          <p:cNvPr id="13" name="Inhaltsplatzhalter 12">
            <a:extLst>
              <a:ext uri="{FF2B5EF4-FFF2-40B4-BE49-F238E27FC236}">
                <a16:creationId xmlns:a16="http://schemas.microsoft.com/office/drawing/2014/main" id="{CB153D3B-62C5-1086-06F7-FE8438C31AB6}"/>
              </a:ext>
            </a:extLst>
          </p:cNvPr>
          <p:cNvSpPr>
            <a:spLocks noGrp="1"/>
          </p:cNvSpPr>
          <p:nvPr>
            <p:ph sz="quarter" idx="13"/>
          </p:nvPr>
        </p:nvSpPr>
        <p:spPr>
          <a:xfrm>
            <a:off x="666000" y="1260000"/>
            <a:ext cx="4853936" cy="5220000"/>
          </a:xfrm>
        </p:spPr>
        <p:txBody>
          <a:bodyPr/>
          <a:lstStyle/>
          <a:p>
            <a:pPr lvl="1"/>
            <a:r>
              <a:rPr lang="de-DE" dirty="0"/>
              <a:t>Als Baby ist alles super</a:t>
            </a:r>
          </a:p>
          <a:p>
            <a:pPr lvl="1"/>
            <a:r>
              <a:rPr lang="de-DE" dirty="0"/>
              <a:t>Zeigen wir als Kind unser Inneres, unsere Identität, dann erfahren wir schnell Ablehnung</a:t>
            </a:r>
          </a:p>
          <a:p>
            <a:pPr lvl="1"/>
            <a:r>
              <a:rPr lang="de-DE" dirty="0"/>
              <a:t>Zweifel sind das „ich bin nicht genug“, „ich bin ein Fehler“</a:t>
            </a:r>
          </a:p>
          <a:p>
            <a:pPr lvl="1"/>
            <a:r>
              <a:rPr lang="de-DE" dirty="0"/>
              <a:t>Das darf die Welt nicht sehen, deswegen entwerfen wir eine „PowerPoint </a:t>
            </a:r>
            <a:r>
              <a:rPr lang="de-DE" dirty="0" err="1"/>
              <a:t>of</a:t>
            </a:r>
            <a:r>
              <a:rPr lang="de-DE" dirty="0"/>
              <a:t> Life“</a:t>
            </a:r>
          </a:p>
          <a:p>
            <a:pPr lvl="2"/>
            <a:r>
              <a:rPr lang="de-DE" dirty="0"/>
              <a:t>Das ist die Version von uns, von der wir gelernt haben, dass andere sie sehen wollen</a:t>
            </a:r>
          </a:p>
          <a:p>
            <a:pPr lvl="2"/>
            <a:r>
              <a:rPr lang="de-DE" dirty="0"/>
              <a:t>„Funktionieren“</a:t>
            </a:r>
          </a:p>
          <a:p>
            <a:pPr lvl="2"/>
            <a:r>
              <a:rPr lang="de-DE" dirty="0"/>
              <a:t>Meist Autopilot. Kann Erfolg und Größe sein, Besitz &amp; Können, kann aber auch Opfermodus und Selbstverletzung sein, oder Verdrängen, Betäuben</a:t>
            </a:r>
          </a:p>
          <a:p>
            <a:pPr lvl="2"/>
            <a:r>
              <a:rPr lang="de-DE" dirty="0"/>
              <a:t>Jede Form von externer emotionaler Regulierung</a:t>
            </a:r>
          </a:p>
        </p:txBody>
      </p:sp>
      <p:sp>
        <p:nvSpPr>
          <p:cNvPr id="14" name="Rechteck 13">
            <a:extLst>
              <a:ext uri="{FF2B5EF4-FFF2-40B4-BE49-F238E27FC236}">
                <a16:creationId xmlns:a16="http://schemas.microsoft.com/office/drawing/2014/main" id="{9BC993E6-8105-3BA8-B010-41E26A999D19}"/>
              </a:ext>
            </a:extLst>
          </p:cNvPr>
          <p:cNvSpPr/>
          <p:nvPr/>
        </p:nvSpPr>
        <p:spPr>
          <a:xfrm rot="934308">
            <a:off x="8309305" y="1048694"/>
            <a:ext cx="3101298" cy="1446550"/>
          </a:xfrm>
          <a:prstGeom prst="rect">
            <a:avLst/>
          </a:prstGeom>
          <a:noFill/>
        </p:spPr>
        <p:txBody>
          <a:bodyPr wrap="none" lIns="91440" tIns="45720" rIns="91440" bIns="45720">
            <a:spAutoFit/>
          </a:bodyPr>
          <a:lstStyle/>
          <a:p>
            <a:pPr algn="ctr"/>
            <a:r>
              <a:rPr lang="de-DE" sz="8800" b="1" cap="none" spc="0" dirty="0" err="1">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Active</a:t>
            </a:r>
            <a:endParaRPr lang="de-DE" sz="8800" b="1" cap="none" spc="0" dirty="0">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4998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B06C367-6BF6-E46E-B7BB-3C6968B76C9F}"/>
              </a:ext>
            </a:extLst>
          </p:cNvPr>
          <p:cNvSpPr>
            <a:spLocks noGrp="1"/>
          </p:cNvSpPr>
          <p:nvPr>
            <p:ph type="body" sz="quarter" idx="12"/>
          </p:nvPr>
        </p:nvSpPr>
        <p:spPr/>
        <p:txBody>
          <a:bodyPr/>
          <a:lstStyle/>
          <a:p>
            <a:endParaRPr lang="de-DE"/>
          </a:p>
        </p:txBody>
      </p:sp>
      <p:sp>
        <p:nvSpPr>
          <p:cNvPr id="4" name="Titel 3">
            <a:extLst>
              <a:ext uri="{FF2B5EF4-FFF2-40B4-BE49-F238E27FC236}">
                <a16:creationId xmlns:a16="http://schemas.microsoft.com/office/drawing/2014/main" id="{5A04EC3D-8820-A5B1-33F8-9E1A0B1670B6}"/>
              </a:ext>
            </a:extLst>
          </p:cNvPr>
          <p:cNvSpPr>
            <a:spLocks noGrp="1"/>
          </p:cNvSpPr>
          <p:nvPr>
            <p:ph type="title"/>
          </p:nvPr>
        </p:nvSpPr>
        <p:spPr/>
        <p:txBody>
          <a:bodyPr/>
          <a:lstStyle/>
          <a:p>
            <a:r>
              <a:rPr lang="de-DE"/>
              <a:t>(New) Work</a:t>
            </a:r>
          </a:p>
        </p:txBody>
      </p:sp>
      <p:pic>
        <p:nvPicPr>
          <p:cNvPr id="11" name="Inhaltsplatzhalter 10" descr="Ein Bild, das Screenshot, Design, Kunst enthält.&#10;&#10;KI-generierte Inhalte können fehlerhaft sein.">
            <a:extLst>
              <a:ext uri="{FF2B5EF4-FFF2-40B4-BE49-F238E27FC236}">
                <a16:creationId xmlns:a16="http://schemas.microsoft.com/office/drawing/2014/main" id="{B285E561-115F-2D63-C7CE-D74BBB0F8B6D}"/>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351584" y="1628800"/>
            <a:ext cx="6723610" cy="4013303"/>
          </a:xfrm>
        </p:spPr>
      </p:pic>
      <p:sp>
        <p:nvSpPr>
          <p:cNvPr id="2" name="Rechteck 1">
            <a:extLst>
              <a:ext uri="{FF2B5EF4-FFF2-40B4-BE49-F238E27FC236}">
                <a16:creationId xmlns:a16="http://schemas.microsoft.com/office/drawing/2014/main" id="{807DE6E1-806F-9BB2-18F5-D2FA51F23CAF}"/>
              </a:ext>
            </a:extLst>
          </p:cNvPr>
          <p:cNvSpPr/>
          <p:nvPr/>
        </p:nvSpPr>
        <p:spPr>
          <a:xfrm rot="934308">
            <a:off x="8309305" y="1048694"/>
            <a:ext cx="3101298" cy="1446550"/>
          </a:xfrm>
          <a:prstGeom prst="rect">
            <a:avLst/>
          </a:prstGeom>
          <a:noFill/>
        </p:spPr>
        <p:txBody>
          <a:bodyPr wrap="none" lIns="91440" tIns="45720" rIns="91440" bIns="45720">
            <a:spAutoFit/>
          </a:bodyPr>
          <a:lstStyle/>
          <a:p>
            <a:pPr algn="ctr"/>
            <a:r>
              <a:rPr lang="de-DE" sz="8800" b="1" cap="none" spc="0" dirty="0" err="1">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Active</a:t>
            </a:r>
            <a:endParaRPr lang="de-DE" sz="8800" b="1" cap="none" spc="0" dirty="0">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7083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713D7E4-4717-F755-46CA-BA06DA31AA0A}"/>
              </a:ext>
            </a:extLst>
          </p:cNvPr>
          <p:cNvSpPr>
            <a:spLocks noGrp="1"/>
          </p:cNvSpPr>
          <p:nvPr>
            <p:ph sz="quarter" idx="13"/>
          </p:nvPr>
        </p:nvSpPr>
        <p:spPr/>
        <p:txBody>
          <a:bodyPr/>
          <a:lstStyle/>
          <a:p>
            <a:pPr algn="ctr"/>
            <a:endParaRPr lang="de-DE" sz="4400" b="1" dirty="0">
              <a:solidFill>
                <a:schemeClr val="accent2"/>
              </a:solidFill>
            </a:endParaRPr>
          </a:p>
          <a:p>
            <a:pPr algn="ctr"/>
            <a:endParaRPr lang="de-DE" sz="4400" b="1" dirty="0">
              <a:solidFill>
                <a:schemeClr val="accent2"/>
              </a:solidFill>
            </a:endParaRPr>
          </a:p>
          <a:p>
            <a:pPr algn="ctr">
              <a:buNone/>
            </a:pPr>
            <a:r>
              <a:rPr lang="de-DE" sz="4400" b="1" dirty="0">
                <a:solidFill>
                  <a:schemeClr val="accent2"/>
                </a:solidFill>
              </a:rPr>
              <a:t>Bindung</a:t>
            </a:r>
            <a:r>
              <a:rPr lang="de-DE" sz="4400" dirty="0"/>
              <a:t> &amp; </a:t>
            </a:r>
            <a:r>
              <a:rPr lang="de-DE" sz="4400" b="1" dirty="0">
                <a:solidFill>
                  <a:schemeClr val="accent1"/>
                </a:solidFill>
              </a:rPr>
              <a:t>Gestaltung</a:t>
            </a:r>
          </a:p>
        </p:txBody>
      </p:sp>
      <p:sp>
        <p:nvSpPr>
          <p:cNvPr id="3" name="Textplatzhalter 2">
            <a:extLst>
              <a:ext uri="{FF2B5EF4-FFF2-40B4-BE49-F238E27FC236}">
                <a16:creationId xmlns:a16="http://schemas.microsoft.com/office/drawing/2014/main" id="{AD432645-1386-F295-568E-E5009DFDF3A8}"/>
              </a:ext>
            </a:extLst>
          </p:cNvPr>
          <p:cNvSpPr>
            <a:spLocks noGrp="1"/>
          </p:cNvSpPr>
          <p:nvPr>
            <p:ph type="body" sz="quarter" idx="12"/>
          </p:nvPr>
        </p:nvSpPr>
        <p:spPr/>
        <p:txBody>
          <a:bodyPr/>
          <a:lstStyle/>
          <a:p>
            <a:endParaRPr lang="de-DE"/>
          </a:p>
        </p:txBody>
      </p:sp>
      <p:sp>
        <p:nvSpPr>
          <p:cNvPr id="4" name="Titel 3">
            <a:extLst>
              <a:ext uri="{FF2B5EF4-FFF2-40B4-BE49-F238E27FC236}">
                <a16:creationId xmlns:a16="http://schemas.microsoft.com/office/drawing/2014/main" id="{CEDE98CB-6666-720F-DCEA-D3F6201A541F}"/>
              </a:ext>
            </a:extLst>
          </p:cNvPr>
          <p:cNvSpPr>
            <a:spLocks noGrp="1"/>
          </p:cNvSpPr>
          <p:nvPr>
            <p:ph type="title"/>
          </p:nvPr>
        </p:nvSpPr>
        <p:spPr/>
        <p:txBody>
          <a:bodyPr/>
          <a:lstStyle/>
          <a:p>
            <a:r>
              <a:rPr lang="de-DE"/>
              <a:t>(New) Work</a:t>
            </a:r>
          </a:p>
        </p:txBody>
      </p:sp>
    </p:spTree>
    <p:extLst>
      <p:ext uri="{BB962C8B-B14F-4D97-AF65-F5344CB8AC3E}">
        <p14:creationId xmlns:p14="http://schemas.microsoft.com/office/powerpoint/2010/main" val="1903684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26A5D2-1B58-DB1B-8D7E-0E4820BD0DF6}"/>
              </a:ext>
            </a:extLst>
          </p:cNvPr>
          <p:cNvSpPr>
            <a:spLocks noGrp="1"/>
          </p:cNvSpPr>
          <p:nvPr>
            <p:ph sz="quarter" idx="13"/>
          </p:nvPr>
        </p:nvSpPr>
        <p:spPr>
          <a:xfrm>
            <a:off x="666000" y="1260000"/>
            <a:ext cx="10872000" cy="5220000"/>
          </a:xfrm>
        </p:spPr>
        <p:txBody>
          <a:bodyPr/>
          <a:lstStyle/>
          <a:p>
            <a:pPr lvl="0" algn="ctr"/>
            <a:endParaRPr lang="de-DE" sz="3600" dirty="0"/>
          </a:p>
          <a:p>
            <a:pPr lvl="0" algn="ctr"/>
            <a:r>
              <a:rPr lang="de-DE" sz="3600" dirty="0"/>
              <a:t>„Das geniale an Organisationen ist ja, dass Leute arbeiten und Dinge tun, für die sie keine intrinsische Motivation brauchen. Sie kriegen Geld dafür, und das ist der Ersatz.“</a:t>
            </a:r>
          </a:p>
          <a:p>
            <a:pPr lvl="0" algn="ctr"/>
            <a:endParaRPr lang="de-DE" sz="2800" dirty="0"/>
          </a:p>
          <a:p>
            <a:pPr algn="ctr"/>
            <a:r>
              <a:rPr lang="de-DE" dirty="0"/>
              <a:t>Fritz B. Simon</a:t>
            </a:r>
            <a:br>
              <a:rPr lang="de-DE" dirty="0"/>
            </a:br>
            <a:r>
              <a:rPr lang="de-DE" dirty="0"/>
              <a:t>(soziologische Systemtheorie nach Luhmann;</a:t>
            </a:r>
            <a:br>
              <a:rPr lang="de-DE" dirty="0"/>
            </a:br>
            <a:r>
              <a:rPr lang="de-DE" dirty="0"/>
              <a:t>„Der Streit ums Nadelöhr“; S. 44)</a:t>
            </a:r>
          </a:p>
          <a:p>
            <a:endParaRPr lang="de-DE" dirty="0"/>
          </a:p>
        </p:txBody>
      </p:sp>
      <p:sp>
        <p:nvSpPr>
          <p:cNvPr id="7" name="Textplatzhalter 6">
            <a:extLst>
              <a:ext uri="{FF2B5EF4-FFF2-40B4-BE49-F238E27FC236}">
                <a16:creationId xmlns:a16="http://schemas.microsoft.com/office/drawing/2014/main" id="{4F5A1056-CCA9-6415-4C49-A161B97E96FF}"/>
              </a:ext>
            </a:extLst>
          </p:cNvPr>
          <p:cNvSpPr>
            <a:spLocks noGrp="1"/>
          </p:cNvSpPr>
          <p:nvPr>
            <p:ph type="body" sz="quarter" idx="12"/>
          </p:nvPr>
        </p:nvSpPr>
        <p:spPr/>
        <p:txBody>
          <a:bodyPr/>
          <a:lstStyle/>
          <a:p>
            <a:r>
              <a:rPr lang="de-DE" dirty="0"/>
              <a:t>Systemtheorie nach Luhmann …</a:t>
            </a:r>
          </a:p>
        </p:txBody>
      </p:sp>
      <p:sp>
        <p:nvSpPr>
          <p:cNvPr id="6" name="Titel 5">
            <a:extLst>
              <a:ext uri="{FF2B5EF4-FFF2-40B4-BE49-F238E27FC236}">
                <a16:creationId xmlns:a16="http://schemas.microsoft.com/office/drawing/2014/main" id="{66B1CCF7-98A7-03C1-579C-2751DC0470BE}"/>
              </a:ext>
            </a:extLst>
          </p:cNvPr>
          <p:cNvSpPr>
            <a:spLocks noGrp="1"/>
          </p:cNvSpPr>
          <p:nvPr>
            <p:ph type="title"/>
          </p:nvPr>
        </p:nvSpPr>
        <p:spPr/>
        <p:txBody>
          <a:bodyPr/>
          <a:lstStyle/>
          <a:p>
            <a:r>
              <a:rPr lang="de-DE"/>
              <a:t>(New) Work</a:t>
            </a:r>
          </a:p>
        </p:txBody>
      </p:sp>
    </p:spTree>
    <p:extLst>
      <p:ext uri="{BB962C8B-B14F-4D97-AF65-F5344CB8AC3E}">
        <p14:creationId xmlns:p14="http://schemas.microsoft.com/office/powerpoint/2010/main" val="2069095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57206A5-4526-7016-1F3A-F4B5876693FF}"/>
              </a:ext>
            </a:extLst>
          </p:cNvPr>
          <p:cNvSpPr>
            <a:spLocks noGrp="1"/>
          </p:cNvSpPr>
          <p:nvPr>
            <p:ph sz="quarter" idx="13"/>
          </p:nvPr>
        </p:nvSpPr>
        <p:spPr/>
        <p:txBody>
          <a:bodyPr/>
          <a:lstStyle/>
          <a:p>
            <a:pPr algn="ctr"/>
            <a:r>
              <a:rPr lang="de-DE" sz="4400" dirty="0"/>
              <a:t>„Arbeit, die man wirklich,</a:t>
            </a:r>
            <a:br>
              <a:rPr lang="de-DE" sz="4400" dirty="0"/>
            </a:br>
            <a:r>
              <a:rPr lang="de-DE" sz="4400" dirty="0"/>
              <a:t>wirklich will“</a:t>
            </a:r>
          </a:p>
          <a:p>
            <a:pPr algn="ctr"/>
            <a:r>
              <a:rPr lang="de-DE" sz="2000" dirty="0"/>
              <a:t> </a:t>
            </a:r>
          </a:p>
          <a:p>
            <a:pPr algn="ctr"/>
            <a:r>
              <a:rPr lang="de-DE" sz="2400" dirty="0"/>
              <a:t>„Nicht wir sollten der Arbeit dienen, sondern die Arbeit sollte uns dienen. Die Arbeit (…) sollte uns mehr Kraft und Energie verleihen (…), bei unserer Entwicklung unterstützen, lebendigere, vollständigere Menschen zu werden.“</a:t>
            </a:r>
          </a:p>
          <a:p>
            <a:pPr algn="ctr"/>
            <a:r>
              <a:rPr lang="de-DE" dirty="0"/>
              <a:t> </a:t>
            </a:r>
          </a:p>
          <a:p>
            <a:pPr algn="ctr"/>
            <a:r>
              <a:rPr lang="de-DE" sz="2400" dirty="0"/>
              <a:t>„Es wird keine Alternative zu unserer gegenwärtigen Kultur geben, solange wir keine alternative Wirtschaftsform schaffen, auf deren Basis sich die neue Kultur entwickeln kann.“</a:t>
            </a:r>
          </a:p>
          <a:p>
            <a:endParaRPr lang="de-DE" dirty="0"/>
          </a:p>
          <a:p>
            <a:endParaRPr lang="de-DE" dirty="0"/>
          </a:p>
        </p:txBody>
      </p:sp>
      <p:sp>
        <p:nvSpPr>
          <p:cNvPr id="3" name="Textplatzhalter 2">
            <a:extLst>
              <a:ext uri="{FF2B5EF4-FFF2-40B4-BE49-F238E27FC236}">
                <a16:creationId xmlns:a16="http://schemas.microsoft.com/office/drawing/2014/main" id="{87154F8F-17EE-78DD-432E-E4F9B1CCE45F}"/>
              </a:ext>
            </a:extLst>
          </p:cNvPr>
          <p:cNvSpPr>
            <a:spLocks noGrp="1"/>
          </p:cNvSpPr>
          <p:nvPr>
            <p:ph type="body" sz="quarter" idx="12"/>
          </p:nvPr>
        </p:nvSpPr>
        <p:spPr/>
        <p:txBody>
          <a:bodyPr/>
          <a:lstStyle/>
          <a:p>
            <a:r>
              <a:rPr lang="de-DE" dirty="0"/>
              <a:t>New Work nach Frithjof Bergmann</a:t>
            </a:r>
          </a:p>
        </p:txBody>
      </p:sp>
      <p:sp>
        <p:nvSpPr>
          <p:cNvPr id="4" name="Titel 3">
            <a:extLst>
              <a:ext uri="{FF2B5EF4-FFF2-40B4-BE49-F238E27FC236}">
                <a16:creationId xmlns:a16="http://schemas.microsoft.com/office/drawing/2014/main" id="{6E6F1DBD-CAF2-503A-8638-C4E0DC1EA4A7}"/>
              </a:ext>
            </a:extLst>
          </p:cNvPr>
          <p:cNvSpPr>
            <a:spLocks noGrp="1"/>
          </p:cNvSpPr>
          <p:nvPr>
            <p:ph type="title"/>
          </p:nvPr>
        </p:nvSpPr>
        <p:spPr/>
        <p:txBody>
          <a:bodyPr/>
          <a:lstStyle/>
          <a:p>
            <a:r>
              <a:rPr lang="de-DE"/>
              <a:t>(New) Work</a:t>
            </a:r>
          </a:p>
        </p:txBody>
      </p:sp>
    </p:spTree>
    <p:extLst>
      <p:ext uri="{BB962C8B-B14F-4D97-AF65-F5344CB8AC3E}">
        <p14:creationId xmlns:p14="http://schemas.microsoft.com/office/powerpoint/2010/main" val="2434076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9D511F9-C319-A622-D846-6AA6F433A269}"/>
              </a:ext>
            </a:extLst>
          </p:cNvPr>
          <p:cNvSpPr>
            <a:spLocks noGrp="1"/>
          </p:cNvSpPr>
          <p:nvPr>
            <p:ph sz="quarter" idx="13"/>
          </p:nvPr>
        </p:nvSpPr>
        <p:spPr>
          <a:xfrm>
            <a:off x="666000" y="1260000"/>
            <a:ext cx="10872000" cy="5220000"/>
          </a:xfrm>
        </p:spPr>
        <p:txBody>
          <a:bodyPr/>
          <a:lstStyle/>
          <a:p>
            <a:pPr lvl="1"/>
            <a:r>
              <a:rPr lang="de-DE" dirty="0"/>
              <a:t>„Das Lohnarbeitssystem ist nur eine Weise, die Arbeit zu organisieren und zu strukturieren, und eine problematische noch dazu.“</a:t>
            </a:r>
          </a:p>
          <a:p>
            <a:pPr lvl="1"/>
            <a:r>
              <a:rPr lang="de-DE" dirty="0"/>
              <a:t>„Wir haben keine Zeit mehr für unsere Freunde und auch nicht mehr viel Zeit für unsere Kinder. Unsere früheren zwischenmenschlichen Beziehungen sind dahin, aber sie hinterließen keinen leeren Raum. Unsere Arbeit hat, wie Wasser, jede Ecke und jeden Winkel ausgefüllt.“</a:t>
            </a:r>
          </a:p>
          <a:p>
            <a:pPr lvl="1"/>
            <a:r>
              <a:rPr lang="de-DE" dirty="0"/>
              <a:t>„Nicht wir sollten der Arbeit dienen, sondern die Arbeit sollte uns dienen.“</a:t>
            </a:r>
          </a:p>
          <a:p>
            <a:pPr lvl="1"/>
            <a:r>
              <a:rPr lang="de-DE" dirty="0"/>
              <a:t>„Entscheidend war für uns die Reduzierung der Abhängigkeit von der Lohnarbeit, der Ausbruch aus dieser Knechtschaft.“</a:t>
            </a:r>
          </a:p>
          <a:p>
            <a:pPr lvl="1"/>
            <a:endParaRPr lang="de-DE" dirty="0"/>
          </a:p>
          <a:p>
            <a:pPr lvl="1"/>
            <a:r>
              <a:rPr lang="de-DE" dirty="0"/>
              <a:t>Denn die künstlerisch gesinnten </a:t>
            </a:r>
            <a:r>
              <a:rPr lang="de-DE" dirty="0" err="1"/>
              <a:t>Akademiker:innen</a:t>
            </a:r>
            <a:r>
              <a:rPr lang="de-DE" dirty="0"/>
              <a:t> sind hochmotiviert, erwarten aber dafür maximale Flexibilität und Mitsprache. Kommt man ihnen mit den Insignien der traditionellen Arbeitswelt wie festen Arbeitszeiten und -orten, Kontrolle der Arbeitsweise, autoritärer Führung, Zielvereinbarungen und dem ganzen Quatsch, so kann das nur schiefgehen. Deshalb implodiert die traditionelle Arbeitswelt auch gerade.</a:t>
            </a:r>
          </a:p>
          <a:p>
            <a:pPr lvl="2"/>
            <a:r>
              <a:rPr lang="de-DE" dirty="0"/>
              <a:t>Bergmann spricht von zwei nebeneinander existierenden Kulturen.</a:t>
            </a:r>
          </a:p>
        </p:txBody>
      </p:sp>
      <p:sp>
        <p:nvSpPr>
          <p:cNvPr id="3" name="Textplatzhalter 2">
            <a:extLst>
              <a:ext uri="{FF2B5EF4-FFF2-40B4-BE49-F238E27FC236}">
                <a16:creationId xmlns:a16="http://schemas.microsoft.com/office/drawing/2014/main" id="{70F99099-2134-B7A7-9C42-854BE0D586BA}"/>
              </a:ext>
            </a:extLst>
          </p:cNvPr>
          <p:cNvSpPr>
            <a:spLocks noGrp="1"/>
          </p:cNvSpPr>
          <p:nvPr>
            <p:ph type="body" sz="quarter" idx="12"/>
          </p:nvPr>
        </p:nvSpPr>
        <p:spPr>
          <a:xfrm>
            <a:off x="666000" y="630000"/>
            <a:ext cx="8946000" cy="324000"/>
          </a:xfrm>
        </p:spPr>
        <p:txBody>
          <a:bodyPr/>
          <a:lstStyle/>
          <a:p>
            <a:r>
              <a:rPr lang="de-DE" dirty="0"/>
              <a:t>Warum Bergmann in Unternehmen schwierig ist …</a:t>
            </a:r>
          </a:p>
        </p:txBody>
      </p:sp>
      <p:sp>
        <p:nvSpPr>
          <p:cNvPr id="7" name="Titel 6">
            <a:extLst>
              <a:ext uri="{FF2B5EF4-FFF2-40B4-BE49-F238E27FC236}">
                <a16:creationId xmlns:a16="http://schemas.microsoft.com/office/drawing/2014/main" id="{FDC54615-95D5-9907-53E5-1D6ECFDE105B}"/>
              </a:ext>
            </a:extLst>
          </p:cNvPr>
          <p:cNvSpPr>
            <a:spLocks noGrp="1"/>
          </p:cNvSpPr>
          <p:nvPr>
            <p:ph type="title"/>
          </p:nvPr>
        </p:nvSpPr>
        <p:spPr/>
        <p:txBody>
          <a:bodyPr/>
          <a:lstStyle/>
          <a:p>
            <a:r>
              <a:rPr lang="de-DE"/>
              <a:t>(New) Work</a:t>
            </a:r>
          </a:p>
        </p:txBody>
      </p:sp>
    </p:spTree>
    <p:extLst>
      <p:ext uri="{BB962C8B-B14F-4D97-AF65-F5344CB8AC3E}">
        <p14:creationId xmlns:p14="http://schemas.microsoft.com/office/powerpoint/2010/main" val="1214806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7913A82-6E3F-B3F5-1247-1D719ED3619E}"/>
              </a:ext>
            </a:extLst>
          </p:cNvPr>
          <p:cNvSpPr>
            <a:spLocks noGrp="1"/>
          </p:cNvSpPr>
          <p:nvPr>
            <p:ph sz="quarter" idx="13"/>
          </p:nvPr>
        </p:nvSpPr>
        <p:spPr/>
        <p:txBody>
          <a:bodyPr/>
          <a:lstStyle/>
          <a:p>
            <a:pPr lvl="1"/>
            <a:r>
              <a:rPr lang="de-DE" dirty="0"/>
              <a:t>Säule 1: </a:t>
            </a:r>
            <a:r>
              <a:rPr lang="de-DE" b="1" dirty="0">
                <a:solidFill>
                  <a:schemeClr val="accent2"/>
                </a:solidFill>
              </a:rPr>
              <a:t>Selbstbestimmte Arbeit</a:t>
            </a:r>
          </a:p>
          <a:p>
            <a:pPr lvl="2"/>
            <a:r>
              <a:rPr lang="de-DE" dirty="0"/>
              <a:t>Menschen arbeiten an dem, was sie tief erfüllt.</a:t>
            </a:r>
          </a:p>
          <a:p>
            <a:pPr lvl="2"/>
            <a:r>
              <a:rPr lang="de-DE" dirty="0"/>
              <a:t>Ziel ist nicht nur Einkommen, sondern Selbstentwicklung, Sinn und Beitrag.</a:t>
            </a:r>
          </a:p>
          <a:p>
            <a:pPr lvl="2"/>
            <a:r>
              <a:rPr lang="de-DE" dirty="0"/>
              <a:t>Dies erfordert Bildung, Reflexion, kreativen Raum.</a:t>
            </a:r>
          </a:p>
          <a:p>
            <a:pPr lvl="1"/>
            <a:r>
              <a:rPr lang="de-DE" dirty="0"/>
              <a:t>Säule 2: High-Tech-</a:t>
            </a:r>
            <a:r>
              <a:rPr lang="de-DE" b="1" dirty="0">
                <a:solidFill>
                  <a:schemeClr val="accent2"/>
                </a:solidFill>
              </a:rPr>
              <a:t>Self-Providing</a:t>
            </a:r>
          </a:p>
          <a:p>
            <a:pPr lvl="2"/>
            <a:r>
              <a:rPr lang="de-DE" dirty="0"/>
              <a:t>Bergmann sah in Technologien wie 3D-Druck, lokalen Energielösungen oder Urban Farming die Möglichkeit, sich teils unabhängig von Märkten zu versorgen.</a:t>
            </a:r>
          </a:p>
          <a:p>
            <a:pPr lvl="2"/>
            <a:r>
              <a:rPr lang="de-DE" dirty="0"/>
              <a:t>Ziel: Ermächtigung, nicht Rückzug ins Primitive</a:t>
            </a:r>
          </a:p>
          <a:p>
            <a:pPr lvl="2"/>
            <a:r>
              <a:rPr lang="de-DE" dirty="0"/>
              <a:t>Menschen sollen </a:t>
            </a:r>
            <a:r>
              <a:rPr lang="de-DE" i="1" dirty="0"/>
              <a:t>produzierende</a:t>
            </a:r>
            <a:r>
              <a:rPr lang="de-DE" dirty="0"/>
              <a:t> statt bloß </a:t>
            </a:r>
            <a:r>
              <a:rPr lang="de-DE" i="1" dirty="0"/>
              <a:t>konsumierende</a:t>
            </a:r>
            <a:r>
              <a:rPr lang="de-DE" dirty="0"/>
              <a:t> Wesen werden. </a:t>
            </a:r>
          </a:p>
          <a:p>
            <a:pPr lvl="1"/>
            <a:r>
              <a:rPr lang="de-DE" dirty="0"/>
              <a:t>Säule 3: </a:t>
            </a:r>
            <a:r>
              <a:rPr lang="de-DE" b="1" dirty="0">
                <a:solidFill>
                  <a:schemeClr val="accent1"/>
                </a:solidFill>
              </a:rPr>
              <a:t>Sinnvolle Erwerbsarbeit</a:t>
            </a:r>
          </a:p>
          <a:p>
            <a:pPr lvl="2"/>
            <a:r>
              <a:rPr lang="de-DE" dirty="0"/>
              <a:t>Erwerbsarbeit bleibt Teil der Realität, aber: nur so viel wie nötig – und in Formen, die würdevoll und sinnvoll sind.</a:t>
            </a:r>
          </a:p>
          <a:p>
            <a:pPr lvl="2"/>
            <a:r>
              <a:rPr lang="de-DE" dirty="0"/>
              <a:t>Kein Mensch soll 40 Stunden lang etwas tun, das ihn innerlich zerstört.</a:t>
            </a:r>
          </a:p>
        </p:txBody>
      </p:sp>
      <p:sp>
        <p:nvSpPr>
          <p:cNvPr id="3" name="Textplatzhalter 2">
            <a:extLst>
              <a:ext uri="{FF2B5EF4-FFF2-40B4-BE49-F238E27FC236}">
                <a16:creationId xmlns:a16="http://schemas.microsoft.com/office/drawing/2014/main" id="{ACD20654-8E90-8214-9BE1-77709088AF96}"/>
              </a:ext>
            </a:extLst>
          </p:cNvPr>
          <p:cNvSpPr>
            <a:spLocks noGrp="1"/>
          </p:cNvSpPr>
          <p:nvPr>
            <p:ph type="body" sz="quarter" idx="12"/>
          </p:nvPr>
        </p:nvSpPr>
        <p:spPr/>
        <p:txBody>
          <a:bodyPr/>
          <a:lstStyle/>
          <a:p>
            <a:r>
              <a:rPr lang="de-DE" dirty="0"/>
              <a:t>3x Arbeit nach Bergmann … wir reden immer nur über eine</a:t>
            </a:r>
          </a:p>
        </p:txBody>
      </p:sp>
      <p:sp>
        <p:nvSpPr>
          <p:cNvPr id="4" name="Titel 3">
            <a:extLst>
              <a:ext uri="{FF2B5EF4-FFF2-40B4-BE49-F238E27FC236}">
                <a16:creationId xmlns:a16="http://schemas.microsoft.com/office/drawing/2014/main" id="{4D6DDAF8-88B1-F028-A8D8-22250C9E1F96}"/>
              </a:ext>
            </a:extLst>
          </p:cNvPr>
          <p:cNvSpPr>
            <a:spLocks noGrp="1"/>
          </p:cNvSpPr>
          <p:nvPr>
            <p:ph type="title"/>
          </p:nvPr>
        </p:nvSpPr>
        <p:spPr/>
        <p:txBody>
          <a:bodyPr/>
          <a:lstStyle/>
          <a:p>
            <a:r>
              <a:rPr lang="de-DE"/>
              <a:t>(New) Work</a:t>
            </a:r>
          </a:p>
        </p:txBody>
      </p:sp>
    </p:spTree>
    <p:extLst>
      <p:ext uri="{BB962C8B-B14F-4D97-AF65-F5344CB8AC3E}">
        <p14:creationId xmlns:p14="http://schemas.microsoft.com/office/powerpoint/2010/main" val="1301892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9D1FE8D-48CA-F4D6-5D69-6195E181D6F7}"/>
              </a:ext>
            </a:extLst>
          </p:cNvPr>
          <p:cNvSpPr>
            <a:spLocks noGrp="1"/>
          </p:cNvSpPr>
          <p:nvPr>
            <p:ph sz="quarter" idx="13"/>
          </p:nvPr>
        </p:nvSpPr>
        <p:spPr>
          <a:xfrm>
            <a:off x="666000" y="1260000"/>
            <a:ext cx="7734256" cy="5220000"/>
          </a:xfrm>
        </p:spPr>
        <p:txBody>
          <a:bodyPr/>
          <a:lstStyle/>
          <a:p>
            <a:pPr lvl="1"/>
            <a:r>
              <a:rPr lang="de-DE" dirty="0"/>
              <a:t>Für Bergmann war Arbeit in der industriellen Gesellschaft Zwang: Menschen tun Dinge, „die sie im Tiefsten nicht tun wollen“, nur um Geld zu verdienen.</a:t>
            </a:r>
          </a:p>
          <a:p>
            <a:pPr lvl="2"/>
            <a:r>
              <a:rPr lang="de-DE" dirty="0"/>
              <a:t>Diese Art von Arbeit entmenschlicht.</a:t>
            </a:r>
          </a:p>
          <a:p>
            <a:pPr lvl="2"/>
            <a:r>
              <a:rPr lang="de-DE" dirty="0"/>
              <a:t>Wir erinnern uns an den Kontrast zu Fritz B. Simon/Luhmann-Welt</a:t>
            </a:r>
          </a:p>
          <a:p>
            <a:endParaRPr lang="de-DE" dirty="0"/>
          </a:p>
          <a:p>
            <a:pPr lvl="1"/>
            <a:r>
              <a:rPr lang="de-DE" dirty="0"/>
              <a:t>Was wollen Menschen „wirklich, wirklich“?</a:t>
            </a:r>
          </a:p>
          <a:p>
            <a:pPr lvl="2"/>
            <a:r>
              <a:rPr lang="de-DE" dirty="0"/>
              <a:t>Erinnert ihr euch noch an die zweite Frage am Anfang?</a:t>
            </a:r>
          </a:p>
          <a:p>
            <a:pPr lvl="2"/>
            <a:r>
              <a:rPr lang="de-DE" dirty="0"/>
              <a:t>Wie gut meint ihr, ward ihr an eurem Kern (der Identität) dran, bevor sie verbogen wurde?</a:t>
            </a:r>
          </a:p>
          <a:p>
            <a:pPr lvl="3"/>
            <a:r>
              <a:rPr lang="de-DE" dirty="0"/>
              <a:t>Skala 1..10; 10 ist „ich weiß ganz klar, wer ich wirklich, wirklich bin“ und 0 ist „ich habe mein Leben lang nur Rollen gespielt, die andere geschrieben haben“</a:t>
            </a:r>
          </a:p>
          <a:p>
            <a:pPr lvl="3"/>
            <a:r>
              <a:rPr lang="de-DE" dirty="0"/>
              <a:t>Jeder überlegt kurz und schließt die Augen</a:t>
            </a:r>
          </a:p>
          <a:p>
            <a:pPr lvl="3"/>
            <a:r>
              <a:rPr lang="de-DE" dirty="0"/>
              <a:t>Zahlenblöcke: 1-3; 4-6; 7-8; 9-10: Handzeichen, wenn dabei</a:t>
            </a:r>
          </a:p>
          <a:p>
            <a:endParaRPr lang="de-DE" dirty="0"/>
          </a:p>
        </p:txBody>
      </p:sp>
      <p:sp>
        <p:nvSpPr>
          <p:cNvPr id="3" name="Textplatzhalter 2">
            <a:extLst>
              <a:ext uri="{FF2B5EF4-FFF2-40B4-BE49-F238E27FC236}">
                <a16:creationId xmlns:a16="http://schemas.microsoft.com/office/drawing/2014/main" id="{2F935F4E-BEC3-6120-B8E2-FB82C1648C23}"/>
              </a:ext>
            </a:extLst>
          </p:cNvPr>
          <p:cNvSpPr>
            <a:spLocks noGrp="1"/>
          </p:cNvSpPr>
          <p:nvPr>
            <p:ph type="body" sz="quarter" idx="12"/>
          </p:nvPr>
        </p:nvSpPr>
        <p:spPr/>
        <p:txBody>
          <a:bodyPr/>
          <a:lstStyle/>
          <a:p>
            <a:r>
              <a:rPr lang="de-DE" dirty="0"/>
              <a:t>Entmenschlichung</a:t>
            </a:r>
          </a:p>
        </p:txBody>
      </p:sp>
      <p:sp>
        <p:nvSpPr>
          <p:cNvPr id="4" name="Titel 3">
            <a:extLst>
              <a:ext uri="{FF2B5EF4-FFF2-40B4-BE49-F238E27FC236}">
                <a16:creationId xmlns:a16="http://schemas.microsoft.com/office/drawing/2014/main" id="{4F1C38AD-F713-23BB-4C29-DFD9B04185C7}"/>
              </a:ext>
            </a:extLst>
          </p:cNvPr>
          <p:cNvSpPr>
            <a:spLocks noGrp="1"/>
          </p:cNvSpPr>
          <p:nvPr>
            <p:ph type="title"/>
          </p:nvPr>
        </p:nvSpPr>
        <p:spPr/>
        <p:txBody>
          <a:bodyPr/>
          <a:lstStyle/>
          <a:p>
            <a:r>
              <a:rPr lang="de-DE"/>
              <a:t>(New) Work</a:t>
            </a:r>
          </a:p>
        </p:txBody>
      </p:sp>
      <p:sp>
        <p:nvSpPr>
          <p:cNvPr id="6" name="Rechteck 5">
            <a:extLst>
              <a:ext uri="{FF2B5EF4-FFF2-40B4-BE49-F238E27FC236}">
                <a16:creationId xmlns:a16="http://schemas.microsoft.com/office/drawing/2014/main" id="{81F25455-65BE-F7C3-53A3-A4D1AF59E214}"/>
              </a:ext>
            </a:extLst>
          </p:cNvPr>
          <p:cNvSpPr/>
          <p:nvPr/>
        </p:nvSpPr>
        <p:spPr>
          <a:xfrm rot="20516786">
            <a:off x="5298610" y="4778120"/>
            <a:ext cx="3101298" cy="1446550"/>
          </a:xfrm>
          <a:prstGeom prst="rect">
            <a:avLst/>
          </a:prstGeom>
          <a:noFill/>
        </p:spPr>
        <p:txBody>
          <a:bodyPr wrap="none" lIns="91440" tIns="45720" rIns="91440" bIns="45720">
            <a:spAutoFit/>
          </a:bodyPr>
          <a:lstStyle/>
          <a:p>
            <a:pPr algn="ctr"/>
            <a:r>
              <a:rPr lang="de-DE" sz="8800" b="1" cap="none" spc="0" dirty="0" err="1">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Active</a:t>
            </a:r>
            <a:endParaRPr lang="de-DE" sz="8800" b="1" cap="none" spc="0" dirty="0">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Inhaltsplatzhalter 5" descr="Ein Bild, das Text, Poster, Grafiken, Screenshot enthält.&#10;&#10;KI-generierte Inhalte können fehlerhaft sein.">
            <a:extLst>
              <a:ext uri="{FF2B5EF4-FFF2-40B4-BE49-F238E27FC236}">
                <a16:creationId xmlns:a16="http://schemas.microsoft.com/office/drawing/2014/main" id="{916A3234-A770-6860-D953-B8331F4FFE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8248" y="1556792"/>
            <a:ext cx="3453166" cy="2992406"/>
          </a:xfrm>
          <a:prstGeom prst="rect">
            <a:avLst/>
          </a:prstGeom>
        </p:spPr>
      </p:pic>
    </p:spTree>
    <p:extLst>
      <p:ext uri="{BB962C8B-B14F-4D97-AF65-F5344CB8AC3E}">
        <p14:creationId xmlns:p14="http://schemas.microsoft.com/office/powerpoint/2010/main" val="2706119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55CD42B5-A569-4E53-8EBD-2ABE9419EF81}"/>
              </a:ext>
            </a:extLst>
          </p:cNvPr>
          <p:cNvSpPr>
            <a:spLocks noGrp="1"/>
          </p:cNvSpPr>
          <p:nvPr>
            <p:ph sz="quarter" idx="13"/>
          </p:nvPr>
        </p:nvSpPr>
        <p:spPr/>
        <p:txBody>
          <a:bodyPr/>
          <a:lstStyle/>
          <a:p>
            <a:endParaRPr lang="de-DE" dirty="0"/>
          </a:p>
          <a:p>
            <a:endParaRPr lang="de-DE" dirty="0"/>
          </a:p>
          <a:p>
            <a:endParaRPr lang="de-DE" dirty="0"/>
          </a:p>
          <a:p>
            <a:endParaRPr lang="de-DE" dirty="0"/>
          </a:p>
          <a:p>
            <a:endParaRPr lang="de-DE" dirty="0"/>
          </a:p>
          <a:p>
            <a:pPr algn="ctr"/>
            <a:r>
              <a:rPr lang="de-DE" sz="4000" b="1" dirty="0">
                <a:solidFill>
                  <a:schemeClr val="accent2"/>
                </a:solidFill>
              </a:rPr>
              <a:t>Truth</a:t>
            </a:r>
            <a:r>
              <a:rPr lang="de-DE" sz="4000" dirty="0"/>
              <a:t> &gt; (New) Work &gt; </a:t>
            </a:r>
            <a:r>
              <a:rPr lang="de-DE" sz="4000" dirty="0" err="1"/>
              <a:t>beyond</a:t>
            </a:r>
            <a:r>
              <a:rPr lang="de-DE" sz="4000" dirty="0"/>
              <a:t> </a:t>
            </a:r>
            <a:r>
              <a:rPr lang="de-DE" sz="4000" dirty="0" err="1"/>
              <a:t>work</a:t>
            </a:r>
            <a:endParaRPr lang="de-DE" sz="4000" dirty="0"/>
          </a:p>
        </p:txBody>
      </p:sp>
      <p:sp>
        <p:nvSpPr>
          <p:cNvPr id="5" name="Titel 4">
            <a:extLst>
              <a:ext uri="{FF2B5EF4-FFF2-40B4-BE49-F238E27FC236}">
                <a16:creationId xmlns:a16="http://schemas.microsoft.com/office/drawing/2014/main" id="{8CE8CDE2-F690-4092-8048-85FFCF78BEA3}"/>
              </a:ext>
            </a:extLst>
          </p:cNvPr>
          <p:cNvSpPr>
            <a:spLocks noGrp="1"/>
          </p:cNvSpPr>
          <p:nvPr>
            <p:ph type="title"/>
          </p:nvPr>
        </p:nvSpPr>
        <p:spPr/>
        <p:txBody>
          <a:bodyPr/>
          <a:lstStyle/>
          <a:p>
            <a:r>
              <a:rPr lang="de-DE"/>
              <a:t>Agenda</a:t>
            </a:r>
            <a:endParaRPr lang="de-DE" dirty="0"/>
          </a:p>
        </p:txBody>
      </p:sp>
    </p:spTree>
    <p:extLst>
      <p:ext uri="{BB962C8B-B14F-4D97-AF65-F5344CB8AC3E}">
        <p14:creationId xmlns:p14="http://schemas.microsoft.com/office/powerpoint/2010/main" val="698938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F61AF4-9D9B-EDBD-D3A5-E3BBFF54CC5D}"/>
              </a:ext>
            </a:extLst>
          </p:cNvPr>
          <p:cNvSpPr>
            <a:spLocks noGrp="1"/>
          </p:cNvSpPr>
          <p:nvPr>
            <p:ph sz="quarter" idx="13"/>
          </p:nvPr>
        </p:nvSpPr>
        <p:spPr/>
        <p:txBody>
          <a:bodyPr/>
          <a:lstStyle/>
          <a:p>
            <a:endParaRPr lang="de-DE" dirty="0"/>
          </a:p>
        </p:txBody>
      </p:sp>
      <p:sp>
        <p:nvSpPr>
          <p:cNvPr id="3" name="Textplatzhalter 2">
            <a:extLst>
              <a:ext uri="{FF2B5EF4-FFF2-40B4-BE49-F238E27FC236}">
                <a16:creationId xmlns:a16="http://schemas.microsoft.com/office/drawing/2014/main" id="{F3F9FAF8-D615-16D0-9B7F-13AA853B5118}"/>
              </a:ext>
            </a:extLst>
          </p:cNvPr>
          <p:cNvSpPr>
            <a:spLocks noGrp="1"/>
          </p:cNvSpPr>
          <p:nvPr>
            <p:ph type="body" sz="quarter" idx="12"/>
          </p:nvPr>
        </p:nvSpPr>
        <p:spPr/>
        <p:txBody>
          <a:bodyPr/>
          <a:lstStyle/>
          <a:p>
            <a:r>
              <a:rPr lang="de-DE" dirty="0"/>
              <a:t>Herausforderungen für Bergmanns Utopie</a:t>
            </a:r>
          </a:p>
        </p:txBody>
      </p:sp>
      <p:sp>
        <p:nvSpPr>
          <p:cNvPr id="4" name="Titel 3">
            <a:extLst>
              <a:ext uri="{FF2B5EF4-FFF2-40B4-BE49-F238E27FC236}">
                <a16:creationId xmlns:a16="http://schemas.microsoft.com/office/drawing/2014/main" id="{A23204C3-54A9-9201-6DA9-18BA66D17388}"/>
              </a:ext>
            </a:extLst>
          </p:cNvPr>
          <p:cNvSpPr>
            <a:spLocks noGrp="1"/>
          </p:cNvSpPr>
          <p:nvPr>
            <p:ph type="title"/>
          </p:nvPr>
        </p:nvSpPr>
        <p:spPr/>
        <p:txBody>
          <a:bodyPr/>
          <a:lstStyle/>
          <a:p>
            <a:r>
              <a:rPr lang="de-DE"/>
              <a:t>(New) Work</a:t>
            </a:r>
          </a:p>
        </p:txBody>
      </p:sp>
      <p:graphicFrame>
        <p:nvGraphicFramePr>
          <p:cNvPr id="6" name="Tabelle 5">
            <a:extLst>
              <a:ext uri="{FF2B5EF4-FFF2-40B4-BE49-F238E27FC236}">
                <a16:creationId xmlns:a16="http://schemas.microsoft.com/office/drawing/2014/main" id="{F55B538F-2F9A-3757-27D4-1FB31E906973}"/>
              </a:ext>
            </a:extLst>
          </p:cNvPr>
          <p:cNvGraphicFramePr>
            <a:graphicFrameLocks noGrp="1"/>
          </p:cNvGraphicFramePr>
          <p:nvPr/>
        </p:nvGraphicFramePr>
        <p:xfrm>
          <a:off x="654000" y="1310977"/>
          <a:ext cx="10872000" cy="3571240"/>
        </p:xfrm>
        <a:graphic>
          <a:graphicData uri="http://schemas.openxmlformats.org/drawingml/2006/table">
            <a:tbl>
              <a:tblPr firstRow="1" bandRow="1">
                <a:tableStyleId>{5C22544A-7EE6-4342-B048-85BDC9FD1C3A}</a:tableStyleId>
              </a:tblPr>
              <a:tblGrid>
                <a:gridCol w="2252056">
                  <a:extLst>
                    <a:ext uri="{9D8B030D-6E8A-4147-A177-3AD203B41FA5}">
                      <a16:colId xmlns:a16="http://schemas.microsoft.com/office/drawing/2014/main" val="3391887603"/>
                    </a:ext>
                  </a:extLst>
                </a:gridCol>
                <a:gridCol w="4504114">
                  <a:extLst>
                    <a:ext uri="{9D8B030D-6E8A-4147-A177-3AD203B41FA5}">
                      <a16:colId xmlns:a16="http://schemas.microsoft.com/office/drawing/2014/main" val="1726033673"/>
                    </a:ext>
                  </a:extLst>
                </a:gridCol>
                <a:gridCol w="4115830">
                  <a:extLst>
                    <a:ext uri="{9D8B030D-6E8A-4147-A177-3AD203B41FA5}">
                      <a16:colId xmlns:a16="http://schemas.microsoft.com/office/drawing/2014/main" val="1758627734"/>
                    </a:ext>
                  </a:extLst>
                </a:gridCol>
              </a:tblGrid>
              <a:tr h="370840">
                <a:tc>
                  <a:txBody>
                    <a:bodyPr/>
                    <a:lstStyle/>
                    <a:p>
                      <a:r>
                        <a:rPr lang="de-DE" dirty="0"/>
                        <a:t>Bereich</a:t>
                      </a:r>
                    </a:p>
                  </a:txBody>
                  <a:tcPr/>
                </a:tc>
                <a:tc>
                  <a:txBody>
                    <a:bodyPr/>
                    <a:lstStyle/>
                    <a:p>
                      <a:r>
                        <a:rPr lang="de-DE" dirty="0"/>
                        <a:t>Herausforderung</a:t>
                      </a:r>
                    </a:p>
                  </a:txBody>
                  <a:tcPr/>
                </a:tc>
                <a:tc>
                  <a:txBody>
                    <a:bodyPr/>
                    <a:lstStyle/>
                    <a:p>
                      <a:r>
                        <a:rPr lang="de-DE" dirty="0"/>
                        <a:t>Hinweis</a:t>
                      </a:r>
                    </a:p>
                  </a:txBody>
                  <a:tcPr/>
                </a:tc>
                <a:extLst>
                  <a:ext uri="{0D108BD9-81ED-4DB2-BD59-A6C34878D82A}">
                    <a16:rowId xmlns:a16="http://schemas.microsoft.com/office/drawing/2014/main" val="723356309"/>
                  </a:ext>
                </a:extLst>
              </a:tr>
              <a:tr h="370840">
                <a:tc>
                  <a:txBody>
                    <a:bodyPr/>
                    <a:lstStyle/>
                    <a:p>
                      <a:r>
                        <a:rPr lang="de-DE" dirty="0"/>
                        <a:t>Individuell</a:t>
                      </a:r>
                    </a:p>
                  </a:txBody>
                  <a:tcPr/>
                </a:tc>
                <a:tc>
                  <a:txBody>
                    <a:bodyPr/>
                    <a:lstStyle/>
                    <a:p>
                      <a:r>
                        <a:rPr lang="de-DE" dirty="0"/>
                        <a:t>Viele Menschen wissen nicht, was sie „wirklich wollen“ </a:t>
                      </a:r>
                    </a:p>
                  </a:txBody>
                  <a:tcPr/>
                </a:tc>
                <a:tc>
                  <a:txBody>
                    <a:bodyPr/>
                    <a:lstStyle/>
                    <a:p>
                      <a:r>
                        <a:rPr lang="de-DE" dirty="0"/>
                        <a:t>Braucht Zeit, Räume, Reflexion </a:t>
                      </a:r>
                    </a:p>
                  </a:txBody>
                  <a:tcPr/>
                </a:tc>
                <a:extLst>
                  <a:ext uri="{0D108BD9-81ED-4DB2-BD59-A6C34878D82A}">
                    <a16:rowId xmlns:a16="http://schemas.microsoft.com/office/drawing/2014/main" val="3442935053"/>
                  </a:ext>
                </a:extLst>
              </a:tr>
              <a:tr h="370840">
                <a:tc>
                  <a:txBody>
                    <a:bodyPr/>
                    <a:lstStyle/>
                    <a:p>
                      <a:r>
                        <a:rPr lang="de-DE" dirty="0"/>
                        <a:t>Kulturell</a:t>
                      </a:r>
                    </a:p>
                  </a:txBody>
                  <a:tcPr/>
                </a:tc>
                <a:tc>
                  <a:txBody>
                    <a:bodyPr/>
                    <a:lstStyle/>
                    <a:p>
                      <a:r>
                        <a:rPr lang="de-DE" dirty="0"/>
                        <a:t>Gesellschaft bewertet Leistung, nicht Sinn </a:t>
                      </a:r>
                    </a:p>
                  </a:txBody>
                  <a:tcPr/>
                </a:tc>
                <a:tc>
                  <a:txBody>
                    <a:bodyPr/>
                    <a:lstStyle/>
                    <a:p>
                      <a:r>
                        <a:rPr lang="de-DE" dirty="0"/>
                        <a:t>New Work braucht neue Narrative </a:t>
                      </a:r>
                    </a:p>
                  </a:txBody>
                  <a:tcPr/>
                </a:tc>
                <a:extLst>
                  <a:ext uri="{0D108BD9-81ED-4DB2-BD59-A6C34878D82A}">
                    <a16:rowId xmlns:a16="http://schemas.microsoft.com/office/drawing/2014/main" val="2015202785"/>
                  </a:ext>
                </a:extLst>
              </a:tr>
              <a:tr h="370840">
                <a:tc>
                  <a:txBody>
                    <a:bodyPr/>
                    <a:lstStyle/>
                    <a:p>
                      <a:r>
                        <a:rPr lang="de-DE" dirty="0"/>
                        <a:t>Organisational</a:t>
                      </a:r>
                    </a:p>
                  </a:txBody>
                  <a:tcPr/>
                </a:tc>
                <a:tc>
                  <a:txBody>
                    <a:bodyPr/>
                    <a:lstStyle/>
                    <a:p>
                      <a:r>
                        <a:rPr lang="de-DE" dirty="0"/>
                        <a:t>Firmen sind auf Output, nicht auf Reifung ausgerichtet </a:t>
                      </a:r>
                    </a:p>
                  </a:txBody>
                  <a:tcPr/>
                </a:tc>
                <a:tc>
                  <a:txBody>
                    <a:bodyPr/>
                    <a:lstStyle/>
                    <a:p>
                      <a:r>
                        <a:rPr lang="de-DE" dirty="0"/>
                        <a:t>Mut zur Transformation, nicht nur HR-Programme </a:t>
                      </a:r>
                    </a:p>
                  </a:txBody>
                  <a:tcPr/>
                </a:tc>
                <a:extLst>
                  <a:ext uri="{0D108BD9-81ED-4DB2-BD59-A6C34878D82A}">
                    <a16:rowId xmlns:a16="http://schemas.microsoft.com/office/drawing/2014/main" val="1460224652"/>
                  </a:ext>
                </a:extLst>
              </a:tr>
              <a:tr h="370840">
                <a:tc>
                  <a:txBody>
                    <a:bodyPr/>
                    <a:lstStyle/>
                    <a:p>
                      <a:r>
                        <a:rPr lang="de-DE" dirty="0"/>
                        <a:t>Ökonomisch</a:t>
                      </a:r>
                    </a:p>
                  </a:txBody>
                  <a:tcPr/>
                </a:tc>
                <a:tc>
                  <a:txBody>
                    <a:bodyPr/>
                    <a:lstStyle/>
                    <a:p>
                      <a:r>
                        <a:rPr lang="de-DE" dirty="0"/>
                        <a:t>Finanzielle Unsicherheit hemmt freie Wahl</a:t>
                      </a:r>
                    </a:p>
                  </a:txBody>
                  <a:tcPr/>
                </a:tc>
                <a:tc>
                  <a:txBody>
                    <a:bodyPr/>
                    <a:lstStyle/>
                    <a:p>
                      <a:r>
                        <a:rPr lang="de-DE" dirty="0"/>
                        <a:t>Kombination mit Erwerb/Grundsicherung wichtig</a:t>
                      </a:r>
                    </a:p>
                  </a:txBody>
                  <a:tcPr/>
                </a:tc>
                <a:extLst>
                  <a:ext uri="{0D108BD9-81ED-4DB2-BD59-A6C34878D82A}">
                    <a16:rowId xmlns:a16="http://schemas.microsoft.com/office/drawing/2014/main" val="1174694235"/>
                  </a:ext>
                </a:extLst>
              </a:tr>
              <a:tr h="370840">
                <a:tc>
                  <a:txBody>
                    <a:bodyPr/>
                    <a:lstStyle/>
                    <a:p>
                      <a:r>
                        <a:rPr lang="de-DE" dirty="0"/>
                        <a:t>Technologisch</a:t>
                      </a:r>
                    </a:p>
                  </a:txBody>
                  <a:tcPr/>
                </a:tc>
                <a:tc>
                  <a:txBody>
                    <a:bodyPr/>
                    <a:lstStyle/>
                    <a:p>
                      <a:r>
                        <a:rPr lang="de-DE" dirty="0"/>
                        <a:t>High-Tech-Self-Providing ist nicht überall realistisch </a:t>
                      </a:r>
                    </a:p>
                  </a:txBody>
                  <a:tcPr/>
                </a:tc>
                <a:tc>
                  <a:txBody>
                    <a:bodyPr/>
                    <a:lstStyle/>
                    <a:p>
                      <a:r>
                        <a:rPr lang="de-DE" dirty="0"/>
                        <a:t>Aber symbolisch wichtig für Denkfreiheit</a:t>
                      </a:r>
                    </a:p>
                  </a:txBody>
                  <a:tcPr/>
                </a:tc>
                <a:extLst>
                  <a:ext uri="{0D108BD9-81ED-4DB2-BD59-A6C34878D82A}">
                    <a16:rowId xmlns:a16="http://schemas.microsoft.com/office/drawing/2014/main" val="3153313052"/>
                  </a:ext>
                </a:extLst>
              </a:tr>
            </a:tbl>
          </a:graphicData>
        </a:graphic>
      </p:graphicFrame>
    </p:spTree>
    <p:extLst>
      <p:ext uri="{BB962C8B-B14F-4D97-AF65-F5344CB8AC3E}">
        <p14:creationId xmlns:p14="http://schemas.microsoft.com/office/powerpoint/2010/main" val="2340051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0CDDC59-804B-59AD-1B90-40A2BE907699}"/>
              </a:ext>
            </a:extLst>
          </p:cNvPr>
          <p:cNvSpPr>
            <a:spLocks noGrp="1"/>
          </p:cNvSpPr>
          <p:nvPr>
            <p:ph sz="quarter" idx="13"/>
          </p:nvPr>
        </p:nvSpPr>
        <p:spPr>
          <a:xfrm>
            <a:off x="666000" y="1260000"/>
            <a:ext cx="10872000" cy="5220000"/>
          </a:xfrm>
        </p:spPr>
        <p:txBody>
          <a:bodyPr/>
          <a:lstStyle/>
          <a:p>
            <a:pPr lvl="1"/>
            <a:r>
              <a:rPr lang="de-DE" b="1" dirty="0">
                <a:solidFill>
                  <a:schemeClr val="accent1"/>
                </a:solidFill>
              </a:rPr>
              <a:t>Individualität</a:t>
            </a:r>
            <a:r>
              <a:rPr lang="de-DE" dirty="0"/>
              <a:t>: Einbeziehung der Mitarbeitenden bei der Strategieentwicklung; selbstständige Festlegung der Lern- und Leistungsziele </a:t>
            </a:r>
          </a:p>
          <a:p>
            <a:pPr lvl="1"/>
            <a:r>
              <a:rPr lang="de-DE" b="1" dirty="0">
                <a:solidFill>
                  <a:schemeClr val="accent1"/>
                </a:solidFill>
              </a:rPr>
              <a:t>Führungskultur</a:t>
            </a:r>
            <a:r>
              <a:rPr lang="de-DE" dirty="0"/>
              <a:t>: Flache Hierarchien, moderne und demokratische Führungskultur mit kurzen Entscheidungswegen und viel Eigenverantwortung für die Mitarbeitenden</a:t>
            </a:r>
          </a:p>
          <a:p>
            <a:pPr lvl="1"/>
            <a:r>
              <a:rPr lang="de-DE" b="1" dirty="0">
                <a:solidFill>
                  <a:schemeClr val="accent1"/>
                </a:solidFill>
              </a:rPr>
              <a:t>Agilität</a:t>
            </a:r>
            <a:r>
              <a:rPr lang="de-DE" dirty="0"/>
              <a:t>: Gestaltung von anpassungsfähigen Strukturen und Arbeitsabläufen</a:t>
            </a:r>
          </a:p>
          <a:p>
            <a:pPr lvl="1"/>
            <a:r>
              <a:rPr lang="de-DE" b="1" dirty="0">
                <a:solidFill>
                  <a:schemeClr val="accent1"/>
                </a:solidFill>
              </a:rPr>
              <a:t>Flexibilität</a:t>
            </a:r>
            <a:r>
              <a:rPr lang="de-DE" dirty="0"/>
              <a:t>: Situationsgebundenes Arbeiten durch räumliche und zeitliche Flexibilität sowie Wechsel von Arbeitsaufgaben (z B. durch Job Rotation)</a:t>
            </a:r>
          </a:p>
          <a:p>
            <a:pPr lvl="1"/>
            <a:r>
              <a:rPr lang="de-DE" b="1" dirty="0">
                <a:solidFill>
                  <a:schemeClr val="accent1"/>
                </a:solidFill>
              </a:rPr>
              <a:t>Bürokonzepte</a:t>
            </a:r>
            <a:r>
              <a:rPr lang="de-DE" dirty="0"/>
              <a:t>: Schaffung von modernen und flexiblen Arbeitsräumen, wodurch Kreativität gefördert wird</a:t>
            </a:r>
          </a:p>
          <a:p>
            <a:pPr lvl="1"/>
            <a:endParaRPr lang="de-DE" dirty="0"/>
          </a:p>
          <a:p>
            <a:pPr lvl="1"/>
            <a:endParaRPr lang="de-DE" dirty="0"/>
          </a:p>
          <a:p>
            <a:pPr lvl="1"/>
            <a:r>
              <a:rPr lang="de-DE" dirty="0"/>
              <a:t>Alles nicht schlecht, aber nicht der Kernpunkt …</a:t>
            </a:r>
          </a:p>
          <a:p>
            <a:endParaRPr lang="de-DE" dirty="0"/>
          </a:p>
        </p:txBody>
      </p:sp>
      <p:sp>
        <p:nvSpPr>
          <p:cNvPr id="7" name="Textplatzhalter 6">
            <a:extLst>
              <a:ext uri="{FF2B5EF4-FFF2-40B4-BE49-F238E27FC236}">
                <a16:creationId xmlns:a16="http://schemas.microsoft.com/office/drawing/2014/main" id="{766B4693-7B2E-D0B0-E7DA-4E8919761A83}"/>
              </a:ext>
            </a:extLst>
          </p:cNvPr>
          <p:cNvSpPr>
            <a:spLocks noGrp="1"/>
          </p:cNvSpPr>
          <p:nvPr>
            <p:ph type="body" sz="quarter" idx="12"/>
          </p:nvPr>
        </p:nvSpPr>
        <p:spPr/>
        <p:txBody>
          <a:bodyPr/>
          <a:lstStyle/>
          <a:p>
            <a:r>
              <a:rPr lang="de-DE" dirty="0"/>
              <a:t>Was heute von Bergmann übrig bleibt …</a:t>
            </a:r>
          </a:p>
        </p:txBody>
      </p:sp>
      <p:sp>
        <p:nvSpPr>
          <p:cNvPr id="6" name="Titel 5">
            <a:extLst>
              <a:ext uri="{FF2B5EF4-FFF2-40B4-BE49-F238E27FC236}">
                <a16:creationId xmlns:a16="http://schemas.microsoft.com/office/drawing/2014/main" id="{DCDD8E65-B1FB-0F8C-8020-C4CB2C97F273}"/>
              </a:ext>
            </a:extLst>
          </p:cNvPr>
          <p:cNvSpPr>
            <a:spLocks noGrp="1"/>
          </p:cNvSpPr>
          <p:nvPr>
            <p:ph type="title"/>
          </p:nvPr>
        </p:nvSpPr>
        <p:spPr/>
        <p:txBody>
          <a:bodyPr/>
          <a:lstStyle/>
          <a:p>
            <a:r>
              <a:rPr lang="de-DE"/>
              <a:t>(New) Work</a:t>
            </a:r>
          </a:p>
        </p:txBody>
      </p:sp>
    </p:spTree>
    <p:extLst>
      <p:ext uri="{BB962C8B-B14F-4D97-AF65-F5344CB8AC3E}">
        <p14:creationId xmlns:p14="http://schemas.microsoft.com/office/powerpoint/2010/main" val="3516611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55CD42B5-A569-4E53-8EBD-2ABE9419EF81}"/>
              </a:ext>
            </a:extLst>
          </p:cNvPr>
          <p:cNvSpPr>
            <a:spLocks noGrp="1"/>
          </p:cNvSpPr>
          <p:nvPr>
            <p:ph sz="quarter" idx="13"/>
          </p:nvPr>
        </p:nvSpPr>
        <p:spPr/>
        <p:txBody>
          <a:bodyPr/>
          <a:lstStyle/>
          <a:p>
            <a:endParaRPr lang="de-DE" dirty="0"/>
          </a:p>
          <a:p>
            <a:endParaRPr lang="de-DE" dirty="0"/>
          </a:p>
          <a:p>
            <a:endParaRPr lang="de-DE" dirty="0"/>
          </a:p>
          <a:p>
            <a:endParaRPr lang="de-DE" dirty="0"/>
          </a:p>
          <a:p>
            <a:endParaRPr lang="de-DE" dirty="0"/>
          </a:p>
          <a:p>
            <a:pPr algn="ctr"/>
            <a:r>
              <a:rPr lang="de-DE" sz="4000" dirty="0"/>
              <a:t>Truth &gt; (New) Work &gt; </a:t>
            </a:r>
            <a:r>
              <a:rPr lang="de-DE" sz="4000" b="1" dirty="0" err="1">
                <a:solidFill>
                  <a:schemeClr val="accent2"/>
                </a:solidFill>
              </a:rPr>
              <a:t>beyond</a:t>
            </a:r>
            <a:r>
              <a:rPr lang="de-DE" sz="4000" b="1" dirty="0">
                <a:solidFill>
                  <a:schemeClr val="accent2"/>
                </a:solidFill>
              </a:rPr>
              <a:t> </a:t>
            </a:r>
            <a:r>
              <a:rPr lang="de-DE" sz="4000" b="1" dirty="0" err="1">
                <a:solidFill>
                  <a:schemeClr val="accent2"/>
                </a:solidFill>
              </a:rPr>
              <a:t>work</a:t>
            </a:r>
            <a:endParaRPr lang="de-DE" sz="4000" b="1" dirty="0">
              <a:solidFill>
                <a:schemeClr val="accent2"/>
              </a:solidFill>
            </a:endParaRPr>
          </a:p>
        </p:txBody>
      </p:sp>
      <p:sp>
        <p:nvSpPr>
          <p:cNvPr id="5" name="Titel 4">
            <a:extLst>
              <a:ext uri="{FF2B5EF4-FFF2-40B4-BE49-F238E27FC236}">
                <a16:creationId xmlns:a16="http://schemas.microsoft.com/office/drawing/2014/main" id="{8CE8CDE2-F690-4092-8048-85FFCF78BEA3}"/>
              </a:ext>
            </a:extLst>
          </p:cNvPr>
          <p:cNvSpPr>
            <a:spLocks noGrp="1"/>
          </p:cNvSpPr>
          <p:nvPr>
            <p:ph type="title"/>
          </p:nvPr>
        </p:nvSpPr>
        <p:spPr/>
        <p:txBody>
          <a:bodyPr/>
          <a:lstStyle/>
          <a:p>
            <a:r>
              <a:rPr lang="de-DE"/>
              <a:t>Agenda</a:t>
            </a:r>
            <a:endParaRPr lang="de-DE" dirty="0"/>
          </a:p>
        </p:txBody>
      </p:sp>
    </p:spTree>
    <p:extLst>
      <p:ext uri="{BB962C8B-B14F-4D97-AF65-F5344CB8AC3E}">
        <p14:creationId xmlns:p14="http://schemas.microsoft.com/office/powerpoint/2010/main" val="2211910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DDEB0EC-2591-2061-9E39-ADBD197A3A2B}"/>
              </a:ext>
            </a:extLst>
          </p:cNvPr>
          <p:cNvSpPr>
            <a:spLocks noGrp="1"/>
          </p:cNvSpPr>
          <p:nvPr>
            <p:ph sz="quarter" idx="13"/>
          </p:nvPr>
        </p:nvSpPr>
        <p:spPr/>
        <p:txBody>
          <a:bodyPr/>
          <a:lstStyle/>
          <a:p>
            <a:pPr lvl="1"/>
            <a:r>
              <a:rPr lang="de-DE" dirty="0"/>
              <a:t>Wie wäre es mit dem Ziel?</a:t>
            </a:r>
          </a:p>
          <a:p>
            <a:pPr lvl="2"/>
            <a:r>
              <a:rPr lang="de-DE" dirty="0"/>
              <a:t>3-5h täglich</a:t>
            </a:r>
          </a:p>
          <a:p>
            <a:pPr lvl="3"/>
            <a:r>
              <a:rPr lang="de-DE" dirty="0"/>
              <a:t>Der Glücksbereich; keine harte wissenschaftliche Evidenz, aber Thesen</a:t>
            </a:r>
          </a:p>
          <a:p>
            <a:pPr lvl="2"/>
            <a:r>
              <a:rPr lang="de-DE" dirty="0"/>
              <a:t>Status 1960er: wir sollten mit 15h/Woche als Familienarbeitszeit auskommen</a:t>
            </a:r>
          </a:p>
          <a:p>
            <a:pPr lvl="3"/>
            <a:r>
              <a:rPr lang="de-DE" dirty="0"/>
              <a:t>Haus, Essen, Auto, Spülmaschine, Fernseher, Küche, Kühlschrank, Heizung, Telefon, Wasser, …</a:t>
            </a:r>
          </a:p>
          <a:p>
            <a:pPr lvl="3"/>
            <a:r>
              <a:rPr lang="de-DE" dirty="0"/>
              <a:t>Logik: damals waren es 40h/Woche (Familienarbeitszeit), rechnen wir da den technischen Fortschritt und die Automatisierung ein, passt das. Vermutlich sogar noch niedriger.</a:t>
            </a:r>
          </a:p>
          <a:p>
            <a:pPr lvl="2"/>
            <a:endParaRPr lang="de-DE" dirty="0"/>
          </a:p>
          <a:p>
            <a:pPr lvl="2"/>
            <a:r>
              <a:rPr lang="de-DE" dirty="0"/>
              <a:t>Was noch?</a:t>
            </a:r>
          </a:p>
        </p:txBody>
      </p:sp>
      <p:sp>
        <p:nvSpPr>
          <p:cNvPr id="3" name="Textplatzhalter 2">
            <a:extLst>
              <a:ext uri="{FF2B5EF4-FFF2-40B4-BE49-F238E27FC236}">
                <a16:creationId xmlns:a16="http://schemas.microsoft.com/office/drawing/2014/main" id="{046FDE54-804A-ECF7-68A3-42FE37966DB8}"/>
              </a:ext>
            </a:extLst>
          </p:cNvPr>
          <p:cNvSpPr>
            <a:spLocks noGrp="1"/>
          </p:cNvSpPr>
          <p:nvPr>
            <p:ph type="body" sz="quarter" idx="12"/>
          </p:nvPr>
        </p:nvSpPr>
        <p:spPr/>
        <p:txBody>
          <a:bodyPr/>
          <a:lstStyle/>
          <a:p>
            <a:r>
              <a:rPr lang="de-DE" dirty="0" err="1"/>
              <a:t>beyond</a:t>
            </a:r>
            <a:r>
              <a:rPr lang="de-DE" dirty="0"/>
              <a:t> </a:t>
            </a:r>
            <a:r>
              <a:rPr lang="de-DE" dirty="0" err="1"/>
              <a:t>work</a:t>
            </a:r>
            <a:r>
              <a:rPr lang="de-DE" dirty="0"/>
              <a:t>?</a:t>
            </a:r>
          </a:p>
        </p:txBody>
      </p:sp>
      <p:sp>
        <p:nvSpPr>
          <p:cNvPr id="4" name="Titel 3">
            <a:extLst>
              <a:ext uri="{FF2B5EF4-FFF2-40B4-BE49-F238E27FC236}">
                <a16:creationId xmlns:a16="http://schemas.microsoft.com/office/drawing/2014/main" id="{169009F0-8B14-2ABC-3FBC-3B75B3A20873}"/>
              </a:ext>
            </a:extLst>
          </p:cNvPr>
          <p:cNvSpPr>
            <a:spLocks noGrp="1"/>
          </p:cNvSpPr>
          <p:nvPr>
            <p:ph type="title"/>
          </p:nvPr>
        </p:nvSpPr>
        <p:spPr/>
        <p:txBody>
          <a:bodyPr/>
          <a:lstStyle/>
          <a:p>
            <a:r>
              <a:rPr lang="de-DE"/>
              <a:t>beyond work</a:t>
            </a:r>
          </a:p>
        </p:txBody>
      </p:sp>
    </p:spTree>
    <p:extLst>
      <p:ext uri="{BB962C8B-B14F-4D97-AF65-F5344CB8AC3E}">
        <p14:creationId xmlns:p14="http://schemas.microsoft.com/office/powerpoint/2010/main" val="868620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DDEB0EC-2591-2061-9E39-ADBD197A3A2B}"/>
              </a:ext>
            </a:extLst>
          </p:cNvPr>
          <p:cNvSpPr>
            <a:spLocks noGrp="1"/>
          </p:cNvSpPr>
          <p:nvPr>
            <p:ph sz="quarter" idx="13"/>
          </p:nvPr>
        </p:nvSpPr>
        <p:spPr/>
        <p:txBody>
          <a:bodyPr/>
          <a:lstStyle/>
          <a:p>
            <a:pPr lvl="1"/>
            <a:r>
              <a:rPr lang="de-DE" dirty="0">
                <a:solidFill>
                  <a:schemeClr val="bg1">
                    <a:lumMod val="65000"/>
                  </a:schemeClr>
                </a:solidFill>
              </a:rPr>
              <a:t>Wie wäre es mit dem Ziel?</a:t>
            </a:r>
          </a:p>
          <a:p>
            <a:pPr lvl="2"/>
            <a:r>
              <a:rPr lang="de-DE" dirty="0">
                <a:solidFill>
                  <a:schemeClr val="bg1">
                    <a:lumMod val="65000"/>
                  </a:schemeClr>
                </a:solidFill>
              </a:rPr>
              <a:t>3-5h täglich</a:t>
            </a:r>
          </a:p>
          <a:p>
            <a:pPr lvl="3"/>
            <a:r>
              <a:rPr lang="de-DE" dirty="0">
                <a:solidFill>
                  <a:schemeClr val="bg1">
                    <a:lumMod val="65000"/>
                  </a:schemeClr>
                </a:solidFill>
              </a:rPr>
              <a:t>Der Glücksbereich; keine harte wissenschaftliche Evidenz, aber Thesen</a:t>
            </a:r>
          </a:p>
          <a:p>
            <a:pPr lvl="2"/>
            <a:r>
              <a:rPr lang="de-DE" dirty="0">
                <a:solidFill>
                  <a:schemeClr val="bg1">
                    <a:lumMod val="65000"/>
                  </a:schemeClr>
                </a:solidFill>
              </a:rPr>
              <a:t>Status 1960er: wir sollten mit 15h/Woche als Familienarbeitszeit auskommen</a:t>
            </a:r>
          </a:p>
          <a:p>
            <a:pPr lvl="3"/>
            <a:r>
              <a:rPr lang="de-DE" dirty="0">
                <a:solidFill>
                  <a:schemeClr val="bg1">
                    <a:lumMod val="65000"/>
                  </a:schemeClr>
                </a:solidFill>
              </a:rPr>
              <a:t>Haus, Essen, Auto, Spülmaschine, Fernseher, Küche, Kühlschrank, Heizung, Telefon, Wasser, …</a:t>
            </a:r>
          </a:p>
          <a:p>
            <a:pPr lvl="3"/>
            <a:r>
              <a:rPr lang="de-DE" dirty="0">
                <a:solidFill>
                  <a:schemeClr val="bg1">
                    <a:lumMod val="65000"/>
                  </a:schemeClr>
                </a:solidFill>
              </a:rPr>
              <a:t>Logik: damals waren es 40h/Woche (Familienarbeitszeit), rechnen wir da den technischen Fortschritt und die Automatisierung ein, passt das. Vermutlich sogar noch niedriger.</a:t>
            </a:r>
          </a:p>
          <a:p>
            <a:pPr lvl="2"/>
            <a:endParaRPr lang="de-DE" dirty="0">
              <a:solidFill>
                <a:schemeClr val="bg1">
                  <a:lumMod val="65000"/>
                </a:schemeClr>
              </a:solidFill>
            </a:endParaRPr>
          </a:p>
          <a:p>
            <a:pPr lvl="2"/>
            <a:r>
              <a:rPr lang="de-DE" dirty="0">
                <a:solidFill>
                  <a:schemeClr val="bg1">
                    <a:lumMod val="65000"/>
                  </a:schemeClr>
                </a:solidFill>
              </a:rPr>
              <a:t>Was noch?</a:t>
            </a:r>
          </a:p>
          <a:p>
            <a:pPr lvl="2"/>
            <a:endParaRPr lang="de-DE" dirty="0"/>
          </a:p>
          <a:p>
            <a:pPr lvl="2"/>
            <a:endParaRPr lang="de-DE" dirty="0"/>
          </a:p>
          <a:p>
            <a:pPr lvl="2"/>
            <a:endParaRPr lang="de-DE" dirty="0"/>
          </a:p>
          <a:p>
            <a:pPr lvl="2"/>
            <a:r>
              <a:rPr lang="de-DE" dirty="0"/>
              <a:t>Das ist alles gut, aber es ist im Außen! Wir denken und ändern nur die „PowerPoint </a:t>
            </a:r>
            <a:r>
              <a:rPr lang="de-DE" dirty="0" err="1"/>
              <a:t>of</a:t>
            </a:r>
            <a:r>
              <a:rPr lang="de-DE" dirty="0"/>
              <a:t> Life“</a:t>
            </a:r>
          </a:p>
          <a:p>
            <a:pPr lvl="2"/>
            <a:endParaRPr lang="de-DE" dirty="0"/>
          </a:p>
          <a:p>
            <a:pPr lvl="2"/>
            <a:r>
              <a:rPr lang="de-DE" dirty="0"/>
              <a:t>Idee: Was passiert, wenn wir das </a:t>
            </a:r>
            <a:r>
              <a:rPr lang="de-DE" b="1" dirty="0">
                <a:solidFill>
                  <a:schemeClr val="accent1"/>
                </a:solidFill>
              </a:rPr>
              <a:t>Außen</a:t>
            </a:r>
            <a:r>
              <a:rPr lang="de-DE" dirty="0"/>
              <a:t> (fast) so lassen, aber das </a:t>
            </a:r>
            <a:r>
              <a:rPr lang="de-DE" b="1" dirty="0">
                <a:solidFill>
                  <a:schemeClr val="accent2"/>
                </a:solidFill>
              </a:rPr>
              <a:t>Innen</a:t>
            </a:r>
            <a:r>
              <a:rPr lang="de-DE" dirty="0"/>
              <a:t> ändern?</a:t>
            </a:r>
          </a:p>
        </p:txBody>
      </p:sp>
      <p:sp>
        <p:nvSpPr>
          <p:cNvPr id="3" name="Textplatzhalter 2">
            <a:extLst>
              <a:ext uri="{FF2B5EF4-FFF2-40B4-BE49-F238E27FC236}">
                <a16:creationId xmlns:a16="http://schemas.microsoft.com/office/drawing/2014/main" id="{046FDE54-804A-ECF7-68A3-42FE37966DB8}"/>
              </a:ext>
            </a:extLst>
          </p:cNvPr>
          <p:cNvSpPr>
            <a:spLocks noGrp="1"/>
          </p:cNvSpPr>
          <p:nvPr>
            <p:ph type="body" sz="quarter" idx="12"/>
          </p:nvPr>
        </p:nvSpPr>
        <p:spPr/>
        <p:txBody>
          <a:bodyPr/>
          <a:lstStyle/>
          <a:p>
            <a:r>
              <a:rPr lang="de-DE" dirty="0" err="1"/>
              <a:t>beyond</a:t>
            </a:r>
            <a:r>
              <a:rPr lang="de-DE" dirty="0"/>
              <a:t> </a:t>
            </a:r>
            <a:r>
              <a:rPr lang="de-DE" dirty="0" err="1"/>
              <a:t>work</a:t>
            </a:r>
            <a:r>
              <a:rPr lang="de-DE" dirty="0"/>
              <a:t>?</a:t>
            </a:r>
          </a:p>
        </p:txBody>
      </p:sp>
      <p:sp>
        <p:nvSpPr>
          <p:cNvPr id="4" name="Titel 3">
            <a:extLst>
              <a:ext uri="{FF2B5EF4-FFF2-40B4-BE49-F238E27FC236}">
                <a16:creationId xmlns:a16="http://schemas.microsoft.com/office/drawing/2014/main" id="{169009F0-8B14-2ABC-3FBC-3B75B3A20873}"/>
              </a:ext>
            </a:extLst>
          </p:cNvPr>
          <p:cNvSpPr>
            <a:spLocks noGrp="1"/>
          </p:cNvSpPr>
          <p:nvPr>
            <p:ph type="title"/>
          </p:nvPr>
        </p:nvSpPr>
        <p:spPr/>
        <p:txBody>
          <a:bodyPr/>
          <a:lstStyle/>
          <a:p>
            <a:r>
              <a:rPr lang="de-DE"/>
              <a:t>beyond work</a:t>
            </a:r>
          </a:p>
        </p:txBody>
      </p:sp>
      <p:pic>
        <p:nvPicPr>
          <p:cNvPr id="5" name="Inhaltsplatzhalter 5" descr="Ein Bild, das Text, Poster, Grafiken, Screenshot enthält.&#10;&#10;KI-generierte Inhalte können fehlerhaft sein.">
            <a:extLst>
              <a:ext uri="{FF2B5EF4-FFF2-40B4-BE49-F238E27FC236}">
                <a16:creationId xmlns:a16="http://schemas.microsoft.com/office/drawing/2014/main" id="{B275354D-2F96-5AE3-127D-7E8789CCC7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657" y="630000"/>
            <a:ext cx="4310221" cy="3735104"/>
          </a:xfrm>
          <a:prstGeom prst="rect">
            <a:avLst/>
          </a:prstGeom>
        </p:spPr>
      </p:pic>
    </p:spTree>
    <p:extLst>
      <p:ext uri="{BB962C8B-B14F-4D97-AF65-F5344CB8AC3E}">
        <p14:creationId xmlns:p14="http://schemas.microsoft.com/office/powerpoint/2010/main" val="994787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713D7E4-4717-F755-46CA-BA06DA31AA0A}"/>
              </a:ext>
            </a:extLst>
          </p:cNvPr>
          <p:cNvSpPr>
            <a:spLocks noGrp="1"/>
          </p:cNvSpPr>
          <p:nvPr>
            <p:ph sz="quarter" idx="13"/>
          </p:nvPr>
        </p:nvSpPr>
        <p:spPr/>
        <p:txBody>
          <a:bodyPr/>
          <a:lstStyle/>
          <a:p>
            <a:pPr algn="ctr"/>
            <a:endParaRPr lang="de-DE" sz="4400" b="1" dirty="0">
              <a:solidFill>
                <a:schemeClr val="accent2"/>
              </a:solidFill>
            </a:endParaRPr>
          </a:p>
          <a:p>
            <a:pPr algn="ctr"/>
            <a:endParaRPr lang="de-DE" sz="4400" b="1" dirty="0">
              <a:solidFill>
                <a:schemeClr val="accent2"/>
              </a:solidFill>
            </a:endParaRPr>
          </a:p>
          <a:p>
            <a:pPr algn="ctr">
              <a:buNone/>
            </a:pPr>
            <a:r>
              <a:rPr lang="de-DE" sz="4400" b="1" dirty="0">
                <a:solidFill>
                  <a:schemeClr val="accent2"/>
                </a:solidFill>
              </a:rPr>
              <a:t>Bindung</a:t>
            </a:r>
            <a:r>
              <a:rPr lang="de-DE" sz="4400" dirty="0"/>
              <a:t> &amp; </a:t>
            </a:r>
            <a:r>
              <a:rPr lang="de-DE" sz="4400" b="1" dirty="0">
                <a:solidFill>
                  <a:schemeClr val="accent1"/>
                </a:solidFill>
              </a:rPr>
              <a:t>Gestaltung</a:t>
            </a:r>
          </a:p>
        </p:txBody>
      </p:sp>
      <p:sp>
        <p:nvSpPr>
          <p:cNvPr id="3" name="Textplatzhalter 2">
            <a:extLst>
              <a:ext uri="{FF2B5EF4-FFF2-40B4-BE49-F238E27FC236}">
                <a16:creationId xmlns:a16="http://schemas.microsoft.com/office/drawing/2014/main" id="{AD432645-1386-F295-568E-E5009DFDF3A8}"/>
              </a:ext>
            </a:extLst>
          </p:cNvPr>
          <p:cNvSpPr>
            <a:spLocks noGrp="1"/>
          </p:cNvSpPr>
          <p:nvPr>
            <p:ph type="body" sz="quarter" idx="12"/>
          </p:nvPr>
        </p:nvSpPr>
        <p:spPr/>
        <p:txBody>
          <a:bodyPr/>
          <a:lstStyle/>
          <a:p>
            <a:r>
              <a:rPr lang="de-DE" dirty="0"/>
              <a:t>Wie bekommen wir das in unseren Alltag?</a:t>
            </a:r>
          </a:p>
        </p:txBody>
      </p:sp>
      <p:sp>
        <p:nvSpPr>
          <p:cNvPr id="4" name="Titel 3">
            <a:extLst>
              <a:ext uri="{FF2B5EF4-FFF2-40B4-BE49-F238E27FC236}">
                <a16:creationId xmlns:a16="http://schemas.microsoft.com/office/drawing/2014/main" id="{CEDE98CB-6666-720F-DCEA-D3F6201A541F}"/>
              </a:ext>
            </a:extLst>
          </p:cNvPr>
          <p:cNvSpPr>
            <a:spLocks noGrp="1"/>
          </p:cNvSpPr>
          <p:nvPr>
            <p:ph type="title"/>
          </p:nvPr>
        </p:nvSpPr>
        <p:spPr/>
        <p:txBody>
          <a:bodyPr/>
          <a:lstStyle/>
          <a:p>
            <a:r>
              <a:rPr lang="de-DE"/>
              <a:t>(New) Work</a:t>
            </a:r>
          </a:p>
        </p:txBody>
      </p:sp>
    </p:spTree>
    <p:extLst>
      <p:ext uri="{BB962C8B-B14F-4D97-AF65-F5344CB8AC3E}">
        <p14:creationId xmlns:p14="http://schemas.microsoft.com/office/powerpoint/2010/main" val="3144418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21F7A00-50C7-4629-B158-EB11CB2BB2F0}"/>
              </a:ext>
            </a:extLst>
          </p:cNvPr>
          <p:cNvSpPr>
            <a:spLocks noGrp="1"/>
          </p:cNvSpPr>
          <p:nvPr>
            <p:ph type="body" sz="quarter" idx="12"/>
          </p:nvPr>
        </p:nvSpPr>
        <p:spPr/>
        <p:txBody>
          <a:bodyPr/>
          <a:lstStyle/>
          <a:p>
            <a:r>
              <a:rPr lang="de-DE" b="1" dirty="0">
                <a:solidFill>
                  <a:schemeClr val="accent2"/>
                </a:solidFill>
              </a:rPr>
              <a:t>Innen</a:t>
            </a:r>
            <a:r>
              <a:rPr lang="de-DE" dirty="0"/>
              <a:t> ist </a:t>
            </a:r>
            <a:r>
              <a:rPr lang="de-DE" b="1" dirty="0">
                <a:solidFill>
                  <a:schemeClr val="accent2"/>
                </a:solidFill>
              </a:rPr>
              <a:t>Limbi</a:t>
            </a:r>
            <a:r>
              <a:rPr lang="de-DE" dirty="0"/>
              <a:t>!</a:t>
            </a:r>
          </a:p>
        </p:txBody>
      </p:sp>
      <p:sp>
        <p:nvSpPr>
          <p:cNvPr id="4" name="Titel 3">
            <a:extLst>
              <a:ext uri="{FF2B5EF4-FFF2-40B4-BE49-F238E27FC236}">
                <a16:creationId xmlns:a16="http://schemas.microsoft.com/office/drawing/2014/main" id="{B0D8F9B0-22DB-467F-B8B2-F69A388A6D82}"/>
              </a:ext>
            </a:extLst>
          </p:cNvPr>
          <p:cNvSpPr>
            <a:spLocks noGrp="1"/>
          </p:cNvSpPr>
          <p:nvPr>
            <p:ph type="title"/>
          </p:nvPr>
        </p:nvSpPr>
        <p:spPr/>
        <p:txBody>
          <a:bodyPr/>
          <a:lstStyle/>
          <a:p>
            <a:r>
              <a:rPr lang="de-DE"/>
              <a:t>beyond work</a:t>
            </a:r>
            <a:endParaRPr lang="de-DE" dirty="0"/>
          </a:p>
        </p:txBody>
      </p:sp>
      <p:pic>
        <p:nvPicPr>
          <p:cNvPr id="8" name="Grafik 7">
            <a:extLst>
              <a:ext uri="{FF2B5EF4-FFF2-40B4-BE49-F238E27FC236}">
                <a16:creationId xmlns:a16="http://schemas.microsoft.com/office/drawing/2014/main" id="{A74A5D64-461E-467D-8A01-4F4ABB31E0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3573" y="923640"/>
            <a:ext cx="4434635" cy="5934360"/>
          </a:xfrm>
          <a:prstGeom prst="rect">
            <a:avLst/>
          </a:prstGeom>
        </p:spPr>
      </p:pic>
      <p:sp>
        <p:nvSpPr>
          <p:cNvPr id="10" name="Inhaltsplatzhalter 9">
            <a:extLst>
              <a:ext uri="{FF2B5EF4-FFF2-40B4-BE49-F238E27FC236}">
                <a16:creationId xmlns:a16="http://schemas.microsoft.com/office/drawing/2014/main" id="{5ED0E2BE-B173-4415-B97F-D12F2066746B}"/>
              </a:ext>
            </a:extLst>
          </p:cNvPr>
          <p:cNvSpPr>
            <a:spLocks noGrp="1"/>
          </p:cNvSpPr>
          <p:nvPr>
            <p:ph sz="quarter" idx="13"/>
          </p:nvPr>
        </p:nvSpPr>
        <p:spPr/>
        <p:txBody>
          <a:bodyPr/>
          <a:lstStyle/>
          <a:p>
            <a:endParaRPr lang="de-DE" dirty="0"/>
          </a:p>
        </p:txBody>
      </p:sp>
    </p:spTree>
    <p:extLst>
      <p:ext uri="{BB962C8B-B14F-4D97-AF65-F5344CB8AC3E}">
        <p14:creationId xmlns:p14="http://schemas.microsoft.com/office/powerpoint/2010/main" val="1067815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0A67F30-05AE-1B2A-7A22-0021F5068D64}"/>
              </a:ext>
            </a:extLst>
          </p:cNvPr>
          <p:cNvSpPr>
            <a:spLocks noGrp="1"/>
          </p:cNvSpPr>
          <p:nvPr>
            <p:ph sz="quarter" idx="13"/>
          </p:nvPr>
        </p:nvSpPr>
        <p:spPr/>
        <p:txBody>
          <a:bodyPr/>
          <a:lstStyle/>
          <a:p>
            <a:pPr lvl="1"/>
            <a:r>
              <a:rPr lang="de-DE" dirty="0"/>
              <a:t>Das ist doch die Kernfrage?</a:t>
            </a:r>
          </a:p>
          <a:p>
            <a:pPr lvl="2"/>
            <a:r>
              <a:rPr lang="de-DE" dirty="0"/>
              <a:t>Was ist New Work hier und heute? </a:t>
            </a:r>
            <a:r>
              <a:rPr lang="de-DE" b="1" dirty="0">
                <a:solidFill>
                  <a:schemeClr val="accent1"/>
                </a:solidFill>
              </a:rPr>
              <a:t>Überleben</a:t>
            </a:r>
            <a:r>
              <a:rPr lang="de-DE" dirty="0"/>
              <a:t> in der alten Welt!</a:t>
            </a:r>
          </a:p>
          <a:p>
            <a:pPr lvl="3"/>
            <a:r>
              <a:rPr lang="de-DE" dirty="0">
                <a:sym typeface="Wingdings" panose="05000000000000000000" pitchFamily="2" charset="2"/>
              </a:rPr>
              <a:t>New Work aktuell: Bergmanns „Minirock“ (Obstkorb, Achtsamkeit und Co.)</a:t>
            </a:r>
          </a:p>
          <a:p>
            <a:pPr lvl="3"/>
            <a:r>
              <a:rPr lang="de-DE" dirty="0">
                <a:sym typeface="Wingdings" panose="05000000000000000000" pitchFamily="2" charset="2"/>
              </a:rPr>
              <a:t>Also </a:t>
            </a:r>
            <a:r>
              <a:rPr lang="de-DE" b="1" dirty="0">
                <a:solidFill>
                  <a:schemeClr val="accent1"/>
                </a:solidFill>
                <a:sym typeface="Wingdings" panose="05000000000000000000" pitchFamily="2" charset="2"/>
              </a:rPr>
              <a:t>Coping</a:t>
            </a:r>
            <a:endParaRPr lang="de-DE" b="1" dirty="0">
              <a:solidFill>
                <a:schemeClr val="accent1"/>
              </a:solidFill>
            </a:endParaRPr>
          </a:p>
          <a:p>
            <a:pPr lvl="2"/>
            <a:endParaRPr lang="de-DE" dirty="0"/>
          </a:p>
          <a:p>
            <a:pPr lvl="2"/>
            <a:r>
              <a:rPr lang="de-DE" dirty="0"/>
              <a:t>New Work Utopie: Schaffung einer völlig </a:t>
            </a:r>
            <a:r>
              <a:rPr lang="de-DE" b="1" dirty="0">
                <a:solidFill>
                  <a:schemeClr val="accent2"/>
                </a:solidFill>
              </a:rPr>
              <a:t>neuen Realität</a:t>
            </a:r>
          </a:p>
          <a:p>
            <a:pPr lvl="3"/>
            <a:r>
              <a:rPr lang="de-DE" dirty="0"/>
              <a:t>New Work nach Bergmann: Spannend zu machen und neue Gesellschaftsform </a:t>
            </a:r>
            <a:r>
              <a:rPr lang="de-DE" dirty="0">
                <a:sym typeface="Wingdings" panose="05000000000000000000" pitchFamily="2" charset="2"/>
              </a:rPr>
              <a:t> finde ich super</a:t>
            </a:r>
          </a:p>
          <a:p>
            <a:pPr lvl="3"/>
            <a:r>
              <a:rPr lang="de-DE" b="1" dirty="0">
                <a:solidFill>
                  <a:schemeClr val="accent2"/>
                </a:solidFill>
                <a:sym typeface="Wingdings" panose="05000000000000000000" pitchFamily="2" charset="2"/>
              </a:rPr>
              <a:t>Healing</a:t>
            </a:r>
            <a:r>
              <a:rPr lang="de-DE" dirty="0">
                <a:sym typeface="Wingdings" panose="05000000000000000000" pitchFamily="2" charset="2"/>
              </a:rPr>
              <a:t>, aber niemand macht es</a:t>
            </a:r>
          </a:p>
          <a:p>
            <a:pPr lvl="3"/>
            <a:endParaRPr lang="de-DE" dirty="0"/>
          </a:p>
          <a:p>
            <a:pPr lvl="2"/>
            <a:r>
              <a:rPr lang="de-DE" dirty="0"/>
              <a:t>Der </a:t>
            </a:r>
            <a:r>
              <a:rPr lang="de-DE" b="1" dirty="0">
                <a:solidFill>
                  <a:schemeClr val="accent2"/>
                </a:solidFill>
              </a:rPr>
              <a:t>dritte Weg</a:t>
            </a:r>
          </a:p>
          <a:p>
            <a:pPr lvl="3"/>
            <a:r>
              <a:rPr lang="de-DE" dirty="0"/>
              <a:t>Eine neue Realität im </a:t>
            </a:r>
            <a:r>
              <a:rPr lang="de-DE" b="1" dirty="0">
                <a:solidFill>
                  <a:schemeClr val="accent2"/>
                </a:solidFill>
              </a:rPr>
              <a:t>Innen</a:t>
            </a:r>
          </a:p>
          <a:p>
            <a:pPr lvl="3"/>
            <a:r>
              <a:rPr lang="de-DE" dirty="0"/>
              <a:t>Spannend: Im Außen muss der Unterschied nicht groß sein</a:t>
            </a:r>
          </a:p>
          <a:p>
            <a:pPr lvl="3"/>
            <a:r>
              <a:rPr lang="de-DE" b="1" dirty="0">
                <a:solidFill>
                  <a:schemeClr val="accent2"/>
                </a:solidFill>
              </a:rPr>
              <a:t>Healing</a:t>
            </a:r>
            <a:r>
              <a:rPr lang="de-DE" dirty="0"/>
              <a:t>, dass sich als </a:t>
            </a:r>
            <a:r>
              <a:rPr lang="de-DE" b="1" dirty="0">
                <a:solidFill>
                  <a:schemeClr val="accent1"/>
                </a:solidFill>
              </a:rPr>
              <a:t>Coping</a:t>
            </a:r>
            <a:r>
              <a:rPr lang="de-DE" dirty="0"/>
              <a:t> verkleidet</a:t>
            </a:r>
          </a:p>
          <a:p>
            <a:pPr lvl="2"/>
            <a:endParaRPr lang="de-DE" dirty="0"/>
          </a:p>
        </p:txBody>
      </p:sp>
      <p:sp>
        <p:nvSpPr>
          <p:cNvPr id="3" name="Textplatzhalter 2">
            <a:extLst>
              <a:ext uri="{FF2B5EF4-FFF2-40B4-BE49-F238E27FC236}">
                <a16:creationId xmlns:a16="http://schemas.microsoft.com/office/drawing/2014/main" id="{492CEE8A-42EC-BD03-54E5-68C702FAD4FB}"/>
              </a:ext>
            </a:extLst>
          </p:cNvPr>
          <p:cNvSpPr>
            <a:spLocks noGrp="1"/>
          </p:cNvSpPr>
          <p:nvPr>
            <p:ph type="body" sz="quarter" idx="12"/>
          </p:nvPr>
        </p:nvSpPr>
        <p:spPr/>
        <p:txBody>
          <a:bodyPr/>
          <a:lstStyle/>
          <a:p>
            <a:r>
              <a:rPr lang="de-DE" dirty="0"/>
              <a:t>Coping vs. Healing</a:t>
            </a:r>
          </a:p>
        </p:txBody>
      </p:sp>
      <p:sp>
        <p:nvSpPr>
          <p:cNvPr id="4" name="Titel 3">
            <a:extLst>
              <a:ext uri="{FF2B5EF4-FFF2-40B4-BE49-F238E27FC236}">
                <a16:creationId xmlns:a16="http://schemas.microsoft.com/office/drawing/2014/main" id="{909A64B4-297E-91FF-C895-7F44FDBAB5AC}"/>
              </a:ext>
            </a:extLst>
          </p:cNvPr>
          <p:cNvSpPr>
            <a:spLocks noGrp="1"/>
          </p:cNvSpPr>
          <p:nvPr>
            <p:ph type="title"/>
          </p:nvPr>
        </p:nvSpPr>
        <p:spPr/>
        <p:txBody>
          <a:bodyPr/>
          <a:lstStyle/>
          <a:p>
            <a:r>
              <a:rPr lang="de-DE"/>
              <a:t>beyond work</a:t>
            </a:r>
          </a:p>
        </p:txBody>
      </p:sp>
    </p:spTree>
    <p:extLst>
      <p:ext uri="{BB962C8B-B14F-4D97-AF65-F5344CB8AC3E}">
        <p14:creationId xmlns:p14="http://schemas.microsoft.com/office/powerpoint/2010/main" val="1308158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73DCD87-48AB-A64B-7167-07CEB7FB78C1}"/>
              </a:ext>
            </a:extLst>
          </p:cNvPr>
          <p:cNvSpPr>
            <a:spLocks noGrp="1"/>
          </p:cNvSpPr>
          <p:nvPr>
            <p:ph sz="quarter" idx="13"/>
          </p:nvPr>
        </p:nvSpPr>
        <p:spPr/>
        <p:txBody>
          <a:bodyPr/>
          <a:lstStyle/>
          <a:p>
            <a:endParaRPr lang="de-DE" dirty="0"/>
          </a:p>
          <a:p>
            <a:endParaRPr lang="de-DE" dirty="0"/>
          </a:p>
          <a:p>
            <a:pPr algn="ctr"/>
            <a:r>
              <a:rPr lang="de-DE" sz="5400" b="1" dirty="0">
                <a:solidFill>
                  <a:schemeClr val="accent1"/>
                </a:solidFill>
              </a:rPr>
              <a:t>Coping</a:t>
            </a:r>
            <a:r>
              <a:rPr lang="de-DE" sz="5400" dirty="0"/>
              <a:t> vs. </a:t>
            </a:r>
            <a:r>
              <a:rPr lang="de-DE" sz="5400" b="1" dirty="0">
                <a:solidFill>
                  <a:schemeClr val="accent2"/>
                </a:solidFill>
              </a:rPr>
              <a:t>Healing</a:t>
            </a:r>
          </a:p>
          <a:p>
            <a:pPr algn="ctr"/>
            <a:r>
              <a:rPr lang="de-DE" sz="4000" b="1" dirty="0">
                <a:solidFill>
                  <a:schemeClr val="accent2"/>
                </a:solidFill>
              </a:rPr>
              <a:t> </a:t>
            </a:r>
          </a:p>
          <a:p>
            <a:pPr algn="ctr"/>
            <a:r>
              <a:rPr lang="de-DE" dirty="0">
                <a:solidFill>
                  <a:schemeClr val="tx2"/>
                </a:solidFill>
              </a:rPr>
              <a:t>Was ist der Unterschied?</a:t>
            </a:r>
          </a:p>
          <a:p>
            <a:pPr algn="ctr"/>
            <a:r>
              <a:rPr lang="de-DE" sz="1400" dirty="0">
                <a:solidFill>
                  <a:schemeClr val="tx2"/>
                </a:solidFill>
              </a:rPr>
              <a:t>Wir sind in einer doofen Situation, also wir stecken bis zum Hals im Mist.</a:t>
            </a:r>
            <a:br>
              <a:rPr lang="de-DE" sz="1400" dirty="0">
                <a:solidFill>
                  <a:schemeClr val="tx2"/>
                </a:solidFill>
              </a:rPr>
            </a:br>
            <a:r>
              <a:rPr lang="de-DE" sz="1400" b="1" dirty="0">
                <a:solidFill>
                  <a:schemeClr val="accent1"/>
                </a:solidFill>
              </a:rPr>
              <a:t>Coping</a:t>
            </a:r>
            <a:r>
              <a:rPr lang="de-DE" sz="1400" dirty="0">
                <a:solidFill>
                  <a:schemeClr val="tx2"/>
                </a:solidFill>
              </a:rPr>
              <a:t>: Wir hängen uns Duftbäumchen vor die Nase, um die Situation erträglicher zu machen.</a:t>
            </a:r>
          </a:p>
          <a:p>
            <a:pPr algn="ctr"/>
            <a:r>
              <a:rPr lang="de-DE" sz="1400" b="1" dirty="0">
                <a:solidFill>
                  <a:schemeClr val="accent2"/>
                </a:solidFill>
              </a:rPr>
              <a:t>Healing</a:t>
            </a:r>
            <a:r>
              <a:rPr lang="de-DE" sz="1400" dirty="0">
                <a:solidFill>
                  <a:schemeClr val="tx2"/>
                </a:solidFill>
              </a:rPr>
              <a:t>: Wir gehen aus dem Mist raus.</a:t>
            </a:r>
          </a:p>
          <a:p>
            <a:pPr algn="ctr"/>
            <a:r>
              <a:rPr lang="de-DE" sz="1400" dirty="0">
                <a:solidFill>
                  <a:schemeClr val="tx2"/>
                </a:solidFill>
              </a:rPr>
              <a:t>Klingt jetzt logisch, dass wir immer Healing machen, richtig?</a:t>
            </a:r>
            <a:br>
              <a:rPr lang="de-DE" sz="1400" dirty="0">
                <a:solidFill>
                  <a:schemeClr val="tx2"/>
                </a:solidFill>
              </a:rPr>
            </a:br>
            <a:r>
              <a:rPr lang="de-DE" sz="1400" dirty="0">
                <a:solidFill>
                  <a:schemeClr val="tx2"/>
                </a:solidFill>
              </a:rPr>
              <a:t>Neurologisch ist es aber unlogisch, weil unser Gehirn liebt, was einfach, stimmig und vertraut ist.</a:t>
            </a:r>
            <a:br>
              <a:rPr lang="de-DE" sz="1400" dirty="0">
                <a:solidFill>
                  <a:schemeClr val="tx2"/>
                </a:solidFill>
              </a:rPr>
            </a:br>
            <a:r>
              <a:rPr lang="de-DE" sz="1400" dirty="0">
                <a:solidFill>
                  <a:schemeClr val="tx2"/>
                </a:solidFill>
              </a:rPr>
              <a:t>Und das ist eben der Mist, in dem wir schon lange stecken.</a:t>
            </a:r>
          </a:p>
        </p:txBody>
      </p:sp>
      <p:sp>
        <p:nvSpPr>
          <p:cNvPr id="3" name="Textplatzhalter 2">
            <a:extLst>
              <a:ext uri="{FF2B5EF4-FFF2-40B4-BE49-F238E27FC236}">
                <a16:creationId xmlns:a16="http://schemas.microsoft.com/office/drawing/2014/main" id="{68984F9B-C1FB-BCC1-6AE8-D43529096637}"/>
              </a:ext>
            </a:extLst>
          </p:cNvPr>
          <p:cNvSpPr>
            <a:spLocks noGrp="1"/>
          </p:cNvSpPr>
          <p:nvPr>
            <p:ph type="body" sz="quarter" idx="12"/>
          </p:nvPr>
        </p:nvSpPr>
        <p:spPr/>
        <p:txBody>
          <a:bodyPr/>
          <a:lstStyle/>
          <a:p>
            <a:endParaRPr lang="de-DE"/>
          </a:p>
        </p:txBody>
      </p:sp>
      <p:sp>
        <p:nvSpPr>
          <p:cNvPr id="4" name="Titel 3">
            <a:extLst>
              <a:ext uri="{FF2B5EF4-FFF2-40B4-BE49-F238E27FC236}">
                <a16:creationId xmlns:a16="http://schemas.microsoft.com/office/drawing/2014/main" id="{11DC4125-E9D2-B360-0E49-56020F9EF987}"/>
              </a:ext>
            </a:extLst>
          </p:cNvPr>
          <p:cNvSpPr>
            <a:spLocks noGrp="1"/>
          </p:cNvSpPr>
          <p:nvPr>
            <p:ph type="title"/>
          </p:nvPr>
        </p:nvSpPr>
        <p:spPr/>
        <p:txBody>
          <a:bodyPr/>
          <a:lstStyle/>
          <a:p>
            <a:r>
              <a:rPr lang="de-DE"/>
              <a:t>beyond work</a:t>
            </a:r>
          </a:p>
        </p:txBody>
      </p:sp>
    </p:spTree>
    <p:extLst>
      <p:ext uri="{BB962C8B-B14F-4D97-AF65-F5344CB8AC3E}">
        <p14:creationId xmlns:p14="http://schemas.microsoft.com/office/powerpoint/2010/main" val="202187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21F7A00-50C7-4629-B158-EB11CB2BB2F0}"/>
              </a:ext>
            </a:extLst>
          </p:cNvPr>
          <p:cNvSpPr>
            <a:spLocks noGrp="1"/>
          </p:cNvSpPr>
          <p:nvPr>
            <p:ph type="body" sz="quarter" idx="12"/>
          </p:nvPr>
        </p:nvSpPr>
        <p:spPr/>
        <p:txBody>
          <a:bodyPr/>
          <a:lstStyle/>
          <a:p>
            <a:r>
              <a:rPr lang="de-DE" dirty="0"/>
              <a:t>Wie verkleiden wir es? Neurologisch!</a:t>
            </a:r>
          </a:p>
        </p:txBody>
      </p:sp>
      <p:sp>
        <p:nvSpPr>
          <p:cNvPr id="4" name="Titel 3">
            <a:extLst>
              <a:ext uri="{FF2B5EF4-FFF2-40B4-BE49-F238E27FC236}">
                <a16:creationId xmlns:a16="http://schemas.microsoft.com/office/drawing/2014/main" id="{B0D8F9B0-22DB-467F-B8B2-F69A388A6D82}"/>
              </a:ext>
            </a:extLst>
          </p:cNvPr>
          <p:cNvSpPr>
            <a:spLocks noGrp="1"/>
          </p:cNvSpPr>
          <p:nvPr>
            <p:ph type="title"/>
          </p:nvPr>
        </p:nvSpPr>
        <p:spPr/>
        <p:txBody>
          <a:bodyPr/>
          <a:lstStyle/>
          <a:p>
            <a:r>
              <a:rPr lang="de-DE"/>
              <a:t>beyond work</a:t>
            </a:r>
            <a:endParaRPr lang="de-DE" dirty="0"/>
          </a:p>
        </p:txBody>
      </p:sp>
      <p:pic>
        <p:nvPicPr>
          <p:cNvPr id="8" name="Grafik 7">
            <a:extLst>
              <a:ext uri="{FF2B5EF4-FFF2-40B4-BE49-F238E27FC236}">
                <a16:creationId xmlns:a16="http://schemas.microsoft.com/office/drawing/2014/main" id="{A74A5D64-461E-467D-8A01-4F4ABB31E0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0216" y="1249896"/>
            <a:ext cx="3888432" cy="5203440"/>
          </a:xfrm>
          <a:prstGeom prst="rect">
            <a:avLst/>
          </a:prstGeom>
        </p:spPr>
      </p:pic>
      <p:sp>
        <p:nvSpPr>
          <p:cNvPr id="10" name="Inhaltsplatzhalter 9">
            <a:extLst>
              <a:ext uri="{FF2B5EF4-FFF2-40B4-BE49-F238E27FC236}">
                <a16:creationId xmlns:a16="http://schemas.microsoft.com/office/drawing/2014/main" id="{5ED0E2BE-B173-4415-B97F-D12F2066746B}"/>
              </a:ext>
            </a:extLst>
          </p:cNvPr>
          <p:cNvSpPr>
            <a:spLocks noGrp="1"/>
          </p:cNvSpPr>
          <p:nvPr>
            <p:ph sz="quarter" idx="13"/>
          </p:nvPr>
        </p:nvSpPr>
        <p:spPr>
          <a:xfrm>
            <a:off x="666000" y="1260000"/>
            <a:ext cx="7230200" cy="5220000"/>
          </a:xfrm>
        </p:spPr>
        <p:txBody>
          <a:bodyPr/>
          <a:lstStyle/>
          <a:p>
            <a:pPr lvl="1"/>
            <a:r>
              <a:rPr lang="de-DE" dirty="0"/>
              <a:t>Wir machen nicht alles neu</a:t>
            </a:r>
          </a:p>
          <a:p>
            <a:pPr lvl="2"/>
            <a:r>
              <a:rPr lang="de-DE" dirty="0"/>
              <a:t>Aber wir gehen an die Grundbedürfnisse</a:t>
            </a:r>
          </a:p>
          <a:p>
            <a:pPr lvl="3"/>
            <a:r>
              <a:rPr lang="de-DE" dirty="0"/>
              <a:t>Denn mit erfüllten Grundbedürfnissen ist alles besser</a:t>
            </a:r>
          </a:p>
          <a:p>
            <a:pPr lvl="3"/>
            <a:r>
              <a:rPr lang="de-DE" dirty="0"/>
              <a:t>Unser Weltbild ist eben genau die Brille, durch die wir die Welt sehen</a:t>
            </a:r>
          </a:p>
          <a:p>
            <a:pPr lvl="2"/>
            <a:r>
              <a:rPr lang="de-DE" dirty="0"/>
              <a:t>Gecko in die Entspannung</a:t>
            </a:r>
          </a:p>
          <a:p>
            <a:pPr lvl="2"/>
            <a:r>
              <a:rPr lang="de-DE" dirty="0"/>
              <a:t>Limbi in die (positive) Aktivität</a:t>
            </a:r>
          </a:p>
          <a:p>
            <a:pPr lvl="2"/>
            <a:endParaRPr lang="de-DE" dirty="0"/>
          </a:p>
          <a:p>
            <a:pPr lvl="2"/>
            <a:r>
              <a:rPr lang="de-DE" dirty="0"/>
              <a:t>Wir bauen Organisationen (jede Form, von Familie bis Gesellschaft) im </a:t>
            </a:r>
            <a:r>
              <a:rPr lang="de-DE" b="1" dirty="0">
                <a:solidFill>
                  <a:schemeClr val="accent2"/>
                </a:solidFill>
              </a:rPr>
              <a:t>Innen</a:t>
            </a:r>
            <a:r>
              <a:rPr lang="de-DE" dirty="0"/>
              <a:t> um </a:t>
            </a:r>
          </a:p>
        </p:txBody>
      </p:sp>
    </p:spTree>
    <p:extLst>
      <p:ext uri="{BB962C8B-B14F-4D97-AF65-F5344CB8AC3E}">
        <p14:creationId xmlns:p14="http://schemas.microsoft.com/office/powerpoint/2010/main" val="1679620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8E2EBB8E-6EEA-47C4-86FC-14C7E81C1FD8}"/>
              </a:ext>
            </a:extLst>
          </p:cNvPr>
          <p:cNvSpPr>
            <a:spLocks noGrp="1"/>
          </p:cNvSpPr>
          <p:nvPr>
            <p:ph sz="quarter" idx="13"/>
          </p:nvPr>
        </p:nvSpPr>
        <p:spPr>
          <a:xfrm>
            <a:off x="666000" y="1260000"/>
            <a:ext cx="5357992" cy="5220000"/>
          </a:xfrm>
        </p:spPr>
        <p:txBody>
          <a:bodyPr>
            <a:normAutofit fontScale="92500" lnSpcReduction="20000"/>
          </a:bodyPr>
          <a:lstStyle/>
          <a:p>
            <a:pPr lvl="1"/>
            <a:r>
              <a:rPr lang="de-DE" sz="2000" dirty="0"/>
              <a:t>Kleine Fragestunde</a:t>
            </a:r>
          </a:p>
          <a:p>
            <a:pPr lvl="2"/>
            <a:r>
              <a:rPr lang="de-DE" sz="2000" dirty="0"/>
              <a:t>Ihr bildet (für diese Übung) 2er Gruppen</a:t>
            </a:r>
          </a:p>
          <a:p>
            <a:pPr lvl="3"/>
            <a:r>
              <a:rPr lang="de-DE" sz="2000" dirty="0"/>
              <a:t>evtl. eine 3er Gruppe</a:t>
            </a:r>
            <a:br>
              <a:rPr lang="de-DE" sz="2000" dirty="0"/>
            </a:br>
            <a:r>
              <a:rPr lang="de-DE" sz="2000" dirty="0"/>
              <a:t>falls ungerade #Teilnehmer</a:t>
            </a:r>
          </a:p>
          <a:p>
            <a:pPr lvl="2"/>
            <a:endParaRPr lang="de-DE" sz="2000" dirty="0"/>
          </a:p>
          <a:p>
            <a:pPr lvl="2"/>
            <a:r>
              <a:rPr lang="de-DE" sz="2000" dirty="0"/>
              <a:t>Ich stelle 4 Fragen</a:t>
            </a:r>
          </a:p>
          <a:p>
            <a:pPr lvl="3"/>
            <a:r>
              <a:rPr lang="de-DE" sz="2000" dirty="0"/>
              <a:t>Kurz nachdenken,</a:t>
            </a:r>
            <a:br>
              <a:rPr lang="de-DE" sz="2000" dirty="0"/>
            </a:br>
            <a:r>
              <a:rPr lang="de-DE" sz="2000" dirty="0"/>
              <a:t>kurz austauschen</a:t>
            </a:r>
            <a:br>
              <a:rPr lang="de-DE" sz="2000" dirty="0"/>
            </a:br>
            <a:r>
              <a:rPr lang="de-DE" sz="2000" dirty="0"/>
              <a:t>(manchmal nur ein Wort,</a:t>
            </a:r>
            <a:br>
              <a:rPr lang="de-DE" sz="2000" dirty="0"/>
            </a:br>
            <a:r>
              <a:rPr lang="de-DE" sz="2000" dirty="0"/>
              <a:t>manchmal ein Gedanke)</a:t>
            </a:r>
          </a:p>
          <a:p>
            <a:pPr lvl="2"/>
            <a:endParaRPr lang="de-DE" sz="2000" dirty="0"/>
          </a:p>
          <a:p>
            <a:pPr lvl="2"/>
            <a:r>
              <a:rPr lang="de-DE" sz="2000" dirty="0"/>
              <a:t>Wir halten das Ergebnis in einfacher Form fest…</a:t>
            </a:r>
          </a:p>
          <a:p>
            <a:pPr lvl="3"/>
            <a:r>
              <a:rPr lang="de-DE" sz="1800" dirty="0"/>
              <a:t>Das gehe ich konkret mit euch durch</a:t>
            </a:r>
          </a:p>
          <a:p>
            <a:pPr marL="0" lvl="1" indent="0">
              <a:buNone/>
            </a:pPr>
            <a:endParaRPr lang="de-DE" sz="2000" dirty="0"/>
          </a:p>
          <a:p>
            <a:pPr lvl="1"/>
            <a:endParaRPr lang="de-DE" sz="2000" dirty="0"/>
          </a:p>
          <a:p>
            <a:pPr lvl="1"/>
            <a:r>
              <a:rPr lang="de-DE" sz="2000" dirty="0"/>
              <a:t>Später verwenden wir die Ergebnisse …</a:t>
            </a:r>
          </a:p>
          <a:p>
            <a:pPr lvl="1"/>
            <a:endParaRPr lang="de-DE" dirty="0"/>
          </a:p>
          <a:p>
            <a:pPr lvl="1"/>
            <a:endParaRPr lang="en-US" dirty="0"/>
          </a:p>
        </p:txBody>
      </p:sp>
      <p:sp>
        <p:nvSpPr>
          <p:cNvPr id="5" name="Textplatzhalter 4">
            <a:extLst>
              <a:ext uri="{FF2B5EF4-FFF2-40B4-BE49-F238E27FC236}">
                <a16:creationId xmlns:a16="http://schemas.microsoft.com/office/drawing/2014/main" id="{A0D061DE-B7F6-499F-AE3F-F5F2B7CF322C}"/>
              </a:ext>
            </a:extLst>
          </p:cNvPr>
          <p:cNvSpPr>
            <a:spLocks noGrp="1"/>
          </p:cNvSpPr>
          <p:nvPr>
            <p:ph type="body" sz="quarter" idx="12"/>
          </p:nvPr>
        </p:nvSpPr>
        <p:spPr/>
        <p:txBody>
          <a:bodyPr/>
          <a:lstStyle/>
          <a:p>
            <a:r>
              <a:rPr lang="de-DE" dirty="0"/>
              <a:t>Truth: Lernen wir uns kennen … also ihr euch ;)</a:t>
            </a:r>
          </a:p>
        </p:txBody>
      </p:sp>
      <p:sp>
        <p:nvSpPr>
          <p:cNvPr id="4" name="Titel 3">
            <a:extLst>
              <a:ext uri="{FF2B5EF4-FFF2-40B4-BE49-F238E27FC236}">
                <a16:creationId xmlns:a16="http://schemas.microsoft.com/office/drawing/2014/main" id="{F9B80904-1472-44B9-9BBE-4A73CADD9655}"/>
              </a:ext>
            </a:extLst>
          </p:cNvPr>
          <p:cNvSpPr>
            <a:spLocks noGrp="1"/>
          </p:cNvSpPr>
          <p:nvPr>
            <p:ph type="title"/>
          </p:nvPr>
        </p:nvSpPr>
        <p:spPr/>
        <p:txBody>
          <a:bodyPr/>
          <a:lstStyle/>
          <a:p>
            <a:r>
              <a:rPr lang="de-DE"/>
              <a:t>Truth</a:t>
            </a:r>
            <a:endParaRPr lang="de-DE" dirty="0"/>
          </a:p>
        </p:txBody>
      </p:sp>
      <p:sp>
        <p:nvSpPr>
          <p:cNvPr id="2" name="Rechteck 1">
            <a:extLst>
              <a:ext uri="{FF2B5EF4-FFF2-40B4-BE49-F238E27FC236}">
                <a16:creationId xmlns:a16="http://schemas.microsoft.com/office/drawing/2014/main" id="{F626F734-2D29-FE04-3708-A2E4785E3C5B}"/>
              </a:ext>
            </a:extLst>
          </p:cNvPr>
          <p:cNvSpPr/>
          <p:nvPr/>
        </p:nvSpPr>
        <p:spPr>
          <a:xfrm rot="934308">
            <a:off x="6521275" y="4787856"/>
            <a:ext cx="3101298" cy="1446550"/>
          </a:xfrm>
          <a:prstGeom prst="rect">
            <a:avLst/>
          </a:prstGeom>
          <a:noFill/>
        </p:spPr>
        <p:txBody>
          <a:bodyPr wrap="none" lIns="91440" tIns="45720" rIns="91440" bIns="45720">
            <a:spAutoFit/>
          </a:bodyPr>
          <a:lstStyle/>
          <a:p>
            <a:pPr algn="ctr"/>
            <a:r>
              <a:rPr lang="de-DE" sz="8800" b="1" cap="none" spc="0" dirty="0" err="1">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Active</a:t>
            </a:r>
            <a:endParaRPr lang="de-DE" sz="8800" b="1" cap="none" spc="0" dirty="0">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Grafik 6">
            <a:extLst>
              <a:ext uri="{FF2B5EF4-FFF2-40B4-BE49-F238E27FC236}">
                <a16:creationId xmlns:a16="http://schemas.microsoft.com/office/drawing/2014/main" id="{DDE5541E-4F6B-EC35-38C7-D802CE85DEA1}"/>
              </a:ext>
            </a:extLst>
          </p:cNvPr>
          <p:cNvPicPr>
            <a:picLocks noChangeAspect="1"/>
          </p:cNvPicPr>
          <p:nvPr/>
        </p:nvPicPr>
        <p:blipFill>
          <a:blip r:embed="rId3"/>
          <a:stretch>
            <a:fillRect/>
          </a:stretch>
        </p:blipFill>
        <p:spPr>
          <a:xfrm>
            <a:off x="6308005" y="1260000"/>
            <a:ext cx="5143500"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8000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08E2F63-05B2-78A0-3670-F5AFD1270F94}"/>
              </a:ext>
            </a:extLst>
          </p:cNvPr>
          <p:cNvSpPr>
            <a:spLocks noGrp="1"/>
          </p:cNvSpPr>
          <p:nvPr>
            <p:ph sz="quarter" idx="13"/>
          </p:nvPr>
        </p:nvSpPr>
        <p:spPr/>
        <p:txBody>
          <a:bodyPr/>
          <a:lstStyle/>
          <a:p>
            <a:r>
              <a:rPr lang="de-DE" dirty="0"/>
              <a:t>Jetzt nochmal zu Marston und den Fragen vom Anfang!</a:t>
            </a:r>
          </a:p>
          <a:p>
            <a:endParaRPr lang="de-DE" dirty="0"/>
          </a:p>
          <a:p>
            <a:r>
              <a:rPr lang="de-DE" dirty="0"/>
              <a:t>Wenn wir in der Angst sind, dann ist da nur Angst. Aber wenn wir in die Lebendigkeit gehen, ist es geil.</a:t>
            </a:r>
          </a:p>
        </p:txBody>
      </p:sp>
      <p:sp>
        <p:nvSpPr>
          <p:cNvPr id="3" name="Textplatzhalter 2">
            <a:extLst>
              <a:ext uri="{FF2B5EF4-FFF2-40B4-BE49-F238E27FC236}">
                <a16:creationId xmlns:a16="http://schemas.microsoft.com/office/drawing/2014/main" id="{91E85A6E-237B-BE1B-8DCA-FE4CE48EDB21}"/>
              </a:ext>
            </a:extLst>
          </p:cNvPr>
          <p:cNvSpPr>
            <a:spLocks noGrp="1"/>
          </p:cNvSpPr>
          <p:nvPr>
            <p:ph type="body" sz="quarter" idx="12"/>
          </p:nvPr>
        </p:nvSpPr>
        <p:spPr/>
        <p:txBody>
          <a:bodyPr/>
          <a:lstStyle/>
          <a:p>
            <a:r>
              <a:rPr lang="de-DE" dirty="0" err="1"/>
              <a:t>ToDo</a:t>
            </a:r>
            <a:endParaRPr lang="de-DE" dirty="0"/>
          </a:p>
        </p:txBody>
      </p:sp>
      <p:sp>
        <p:nvSpPr>
          <p:cNvPr id="4" name="Titel 3">
            <a:extLst>
              <a:ext uri="{FF2B5EF4-FFF2-40B4-BE49-F238E27FC236}">
                <a16:creationId xmlns:a16="http://schemas.microsoft.com/office/drawing/2014/main" id="{6D964E7D-C086-D563-EE81-C59DE993C28F}"/>
              </a:ext>
            </a:extLst>
          </p:cNvPr>
          <p:cNvSpPr>
            <a:spLocks noGrp="1"/>
          </p:cNvSpPr>
          <p:nvPr>
            <p:ph type="title"/>
          </p:nvPr>
        </p:nvSpPr>
        <p:spPr/>
        <p:txBody>
          <a:bodyPr/>
          <a:lstStyle/>
          <a:p>
            <a:r>
              <a:rPr lang="de-DE"/>
              <a:t>beyond work</a:t>
            </a:r>
          </a:p>
        </p:txBody>
      </p:sp>
    </p:spTree>
    <p:extLst>
      <p:ext uri="{BB962C8B-B14F-4D97-AF65-F5344CB8AC3E}">
        <p14:creationId xmlns:p14="http://schemas.microsoft.com/office/powerpoint/2010/main" val="2721171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3D39E84-5308-44D9-89F8-75AF4217DF05}"/>
              </a:ext>
            </a:extLst>
          </p:cNvPr>
          <p:cNvSpPr>
            <a:spLocks noGrp="1"/>
          </p:cNvSpPr>
          <p:nvPr>
            <p:ph sz="quarter" idx="13"/>
          </p:nvPr>
        </p:nvSpPr>
        <p:spPr/>
        <p:txBody>
          <a:bodyPr/>
          <a:lstStyle/>
          <a:p>
            <a:pPr lvl="1"/>
            <a:r>
              <a:rPr lang="de-DE" b="1" dirty="0">
                <a:solidFill>
                  <a:schemeClr val="accent2"/>
                </a:solidFill>
              </a:rPr>
              <a:t>Freie Marktwirtschaft</a:t>
            </a:r>
          </a:p>
          <a:p>
            <a:pPr lvl="2"/>
            <a:r>
              <a:rPr lang="de-DE" dirty="0"/>
              <a:t>Grundprinzip ist Angebot und Nachfrage, ein Selbstorganisations-Prinzip … quasi agil</a:t>
            </a:r>
          </a:p>
          <a:p>
            <a:pPr lvl="2"/>
            <a:r>
              <a:rPr lang="de-DE" dirty="0"/>
              <a:t>Tendiert zum Gleichgewicht</a:t>
            </a:r>
          </a:p>
          <a:p>
            <a:pPr lvl="2"/>
            <a:endParaRPr lang="de-DE" dirty="0"/>
          </a:p>
          <a:p>
            <a:pPr lvl="1"/>
            <a:r>
              <a:rPr lang="de-DE" b="1" dirty="0">
                <a:solidFill>
                  <a:schemeClr val="accent2"/>
                </a:solidFill>
              </a:rPr>
              <a:t>Arbeitsteilung</a:t>
            </a:r>
          </a:p>
          <a:p>
            <a:pPr lvl="2"/>
            <a:r>
              <a:rPr lang="de-DE" dirty="0"/>
              <a:t>Jeder macht, was sie am besten kann</a:t>
            </a:r>
          </a:p>
          <a:p>
            <a:pPr lvl="1"/>
            <a:endParaRPr lang="de-DE" dirty="0"/>
          </a:p>
          <a:p>
            <a:pPr lvl="1"/>
            <a:r>
              <a:rPr lang="de-DE" b="1" dirty="0">
                <a:solidFill>
                  <a:schemeClr val="accent1"/>
                </a:solidFill>
              </a:rPr>
              <a:t>Produktionsmittel</a:t>
            </a:r>
            <a:r>
              <a:rPr lang="de-DE" dirty="0"/>
              <a:t> sind privat</a:t>
            </a:r>
          </a:p>
          <a:p>
            <a:pPr lvl="2"/>
            <a:r>
              <a:rPr lang="de-DE" dirty="0"/>
              <a:t>Tja, ist das ein Problem?</a:t>
            </a:r>
          </a:p>
          <a:p>
            <a:pPr lvl="2"/>
            <a:r>
              <a:rPr lang="de-DE" dirty="0"/>
              <a:t>„Kommt drauf an …“</a:t>
            </a:r>
          </a:p>
          <a:p>
            <a:pPr lvl="1"/>
            <a:endParaRPr lang="de-DE" dirty="0"/>
          </a:p>
          <a:p>
            <a:pPr lvl="1"/>
            <a:r>
              <a:rPr lang="de-DE" b="1" dirty="0">
                <a:solidFill>
                  <a:schemeClr val="accent1"/>
                </a:solidFill>
              </a:rPr>
              <a:t>Gewinnstreben</a:t>
            </a:r>
          </a:p>
          <a:p>
            <a:pPr lvl="2"/>
            <a:r>
              <a:rPr lang="de-DE" dirty="0"/>
              <a:t>Grundbedürfnis Verbundenheit: Wenn ich verbunden bin, dann möchte ich nah sein.</a:t>
            </a:r>
          </a:p>
          <a:p>
            <a:pPr lvl="2"/>
            <a:r>
              <a:rPr lang="de-DE" dirty="0"/>
              <a:t>Wenn ich aber ein </a:t>
            </a:r>
            <a:r>
              <a:rPr lang="de-DE" b="1" dirty="0">
                <a:solidFill>
                  <a:schemeClr val="tx1">
                    <a:lumMod val="50000"/>
                    <a:lumOff val="50000"/>
                  </a:schemeClr>
                </a:solidFill>
              </a:rPr>
              <a:t>„ich bin nicht genug“ </a:t>
            </a:r>
            <a:r>
              <a:rPr lang="de-DE" dirty="0"/>
              <a:t>in meiner </a:t>
            </a:r>
            <a:r>
              <a:rPr lang="de-DE" b="1" dirty="0">
                <a:solidFill>
                  <a:schemeClr val="tx1">
                    <a:lumMod val="50000"/>
                    <a:lumOff val="50000"/>
                  </a:schemeClr>
                </a:solidFill>
              </a:rPr>
              <a:t>Seele</a:t>
            </a:r>
            <a:r>
              <a:rPr lang="de-DE" dirty="0"/>
              <a:t> habe, dann </a:t>
            </a:r>
            <a:r>
              <a:rPr lang="de-DE" b="1" dirty="0">
                <a:solidFill>
                  <a:schemeClr val="tx1">
                    <a:lumMod val="50000"/>
                    <a:lumOff val="50000"/>
                  </a:schemeClr>
                </a:solidFill>
              </a:rPr>
              <a:t>muss ich mehr sein</a:t>
            </a:r>
            <a:r>
              <a:rPr lang="de-DE" dirty="0"/>
              <a:t>.</a:t>
            </a:r>
          </a:p>
          <a:p>
            <a:pPr lvl="3"/>
            <a:r>
              <a:rPr lang="de-DE" dirty="0"/>
              <a:t>Mein </a:t>
            </a:r>
            <a:r>
              <a:rPr lang="de-DE" b="1" dirty="0">
                <a:solidFill>
                  <a:schemeClr val="tx1">
                    <a:lumMod val="50000"/>
                    <a:lumOff val="50000"/>
                  </a:schemeClr>
                </a:solidFill>
              </a:rPr>
              <a:t>Defizit</a:t>
            </a:r>
            <a:r>
              <a:rPr lang="de-DE" dirty="0"/>
              <a:t> im </a:t>
            </a:r>
            <a:r>
              <a:rPr lang="de-DE" b="1" dirty="0">
                <a:solidFill>
                  <a:schemeClr val="tx1">
                    <a:lumMod val="50000"/>
                    <a:lumOff val="50000"/>
                  </a:schemeClr>
                </a:solidFill>
              </a:rPr>
              <a:t>Innen</a:t>
            </a:r>
            <a:r>
              <a:rPr lang="de-DE" dirty="0"/>
              <a:t>, versuche ich über ein </a:t>
            </a:r>
            <a:r>
              <a:rPr lang="de-DE" b="1" dirty="0">
                <a:solidFill>
                  <a:schemeClr val="tx1">
                    <a:lumMod val="50000"/>
                    <a:lumOff val="50000"/>
                  </a:schemeClr>
                </a:solidFill>
              </a:rPr>
              <a:t>Mehr</a:t>
            </a:r>
            <a:r>
              <a:rPr lang="de-DE" dirty="0"/>
              <a:t> im </a:t>
            </a:r>
            <a:r>
              <a:rPr lang="de-DE" b="1" dirty="0">
                <a:solidFill>
                  <a:schemeClr val="tx1">
                    <a:lumMod val="50000"/>
                    <a:lumOff val="50000"/>
                  </a:schemeClr>
                </a:solidFill>
              </a:rPr>
              <a:t>Außen</a:t>
            </a:r>
            <a:r>
              <a:rPr lang="de-DE" dirty="0"/>
              <a:t> auszugleichen </a:t>
            </a:r>
            <a:r>
              <a:rPr lang="de-DE" dirty="0">
                <a:sym typeface="Wingdings" panose="05000000000000000000" pitchFamily="2" charset="2"/>
              </a:rPr>
              <a:t> </a:t>
            </a:r>
            <a:r>
              <a:rPr lang="de-DE" b="1" dirty="0">
                <a:solidFill>
                  <a:schemeClr val="tx1">
                    <a:lumMod val="50000"/>
                    <a:lumOff val="50000"/>
                  </a:schemeClr>
                </a:solidFill>
                <a:sym typeface="Wingdings" panose="05000000000000000000" pitchFamily="2" charset="2"/>
              </a:rPr>
              <a:t>Gier</a:t>
            </a:r>
            <a:endParaRPr lang="de-DE" b="1" dirty="0">
              <a:solidFill>
                <a:schemeClr val="tx1">
                  <a:lumMod val="50000"/>
                  <a:lumOff val="50000"/>
                </a:schemeClr>
              </a:solidFill>
            </a:endParaRPr>
          </a:p>
        </p:txBody>
      </p:sp>
      <p:sp>
        <p:nvSpPr>
          <p:cNvPr id="3" name="Textplatzhalter 2">
            <a:extLst>
              <a:ext uri="{FF2B5EF4-FFF2-40B4-BE49-F238E27FC236}">
                <a16:creationId xmlns:a16="http://schemas.microsoft.com/office/drawing/2014/main" id="{106867B0-2F5B-5B2D-04A8-23DFCFA00763}"/>
              </a:ext>
            </a:extLst>
          </p:cNvPr>
          <p:cNvSpPr>
            <a:spLocks noGrp="1"/>
          </p:cNvSpPr>
          <p:nvPr>
            <p:ph type="body" sz="quarter" idx="12"/>
          </p:nvPr>
        </p:nvSpPr>
        <p:spPr/>
        <p:txBody>
          <a:bodyPr/>
          <a:lstStyle/>
          <a:p>
            <a:r>
              <a:rPr lang="de-DE" dirty="0"/>
              <a:t>Innen/Außen: Was meine ich damit: Beispiel Kapitalismus</a:t>
            </a:r>
          </a:p>
        </p:txBody>
      </p:sp>
      <p:sp>
        <p:nvSpPr>
          <p:cNvPr id="4" name="Titel 3">
            <a:extLst>
              <a:ext uri="{FF2B5EF4-FFF2-40B4-BE49-F238E27FC236}">
                <a16:creationId xmlns:a16="http://schemas.microsoft.com/office/drawing/2014/main" id="{041F79C3-FE86-DA3F-DDFD-0250F7CB8904}"/>
              </a:ext>
            </a:extLst>
          </p:cNvPr>
          <p:cNvSpPr>
            <a:spLocks noGrp="1"/>
          </p:cNvSpPr>
          <p:nvPr>
            <p:ph type="title"/>
          </p:nvPr>
        </p:nvSpPr>
        <p:spPr/>
        <p:txBody>
          <a:bodyPr/>
          <a:lstStyle/>
          <a:p>
            <a:r>
              <a:rPr lang="de-DE"/>
              <a:t>beyond work</a:t>
            </a:r>
          </a:p>
        </p:txBody>
      </p:sp>
    </p:spTree>
    <p:extLst>
      <p:ext uri="{BB962C8B-B14F-4D97-AF65-F5344CB8AC3E}">
        <p14:creationId xmlns:p14="http://schemas.microsoft.com/office/powerpoint/2010/main" val="2812760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Text, Kreis, Cartoon, Schrift enthält.&#10;&#10;KI-generierte Inhalte können fehlerhaft sein.">
            <a:extLst>
              <a:ext uri="{FF2B5EF4-FFF2-40B4-BE49-F238E27FC236}">
                <a16:creationId xmlns:a16="http://schemas.microsoft.com/office/drawing/2014/main" id="{7C801DFF-7E8B-C127-E523-261BD6C05284}"/>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95400" y="1940725"/>
            <a:ext cx="8846400" cy="3859200"/>
          </a:xfrm>
        </p:spPr>
      </p:pic>
      <p:sp>
        <p:nvSpPr>
          <p:cNvPr id="3" name="Textplatzhalter 2">
            <a:extLst>
              <a:ext uri="{FF2B5EF4-FFF2-40B4-BE49-F238E27FC236}">
                <a16:creationId xmlns:a16="http://schemas.microsoft.com/office/drawing/2014/main" id="{44B45900-A788-5105-A8E8-69943C0EFB9D}"/>
              </a:ext>
            </a:extLst>
          </p:cNvPr>
          <p:cNvSpPr>
            <a:spLocks noGrp="1"/>
          </p:cNvSpPr>
          <p:nvPr>
            <p:ph type="body" sz="quarter" idx="12"/>
          </p:nvPr>
        </p:nvSpPr>
        <p:spPr/>
        <p:txBody>
          <a:bodyPr/>
          <a:lstStyle/>
          <a:p>
            <a:r>
              <a:rPr lang="de-DE" dirty="0"/>
              <a:t>„PowerPoint </a:t>
            </a:r>
            <a:r>
              <a:rPr lang="de-DE" dirty="0" err="1"/>
              <a:t>of</a:t>
            </a:r>
            <a:r>
              <a:rPr lang="de-DE" dirty="0"/>
              <a:t> Life“: Kompensationsmodell</a:t>
            </a:r>
          </a:p>
        </p:txBody>
      </p:sp>
      <p:sp>
        <p:nvSpPr>
          <p:cNvPr id="4" name="Titel 3">
            <a:extLst>
              <a:ext uri="{FF2B5EF4-FFF2-40B4-BE49-F238E27FC236}">
                <a16:creationId xmlns:a16="http://schemas.microsoft.com/office/drawing/2014/main" id="{0E5F1BEA-6ABE-1698-7CB1-92AEBF0802AC}"/>
              </a:ext>
            </a:extLst>
          </p:cNvPr>
          <p:cNvSpPr>
            <a:spLocks noGrp="1"/>
          </p:cNvSpPr>
          <p:nvPr>
            <p:ph type="title"/>
          </p:nvPr>
        </p:nvSpPr>
        <p:spPr/>
        <p:txBody>
          <a:bodyPr/>
          <a:lstStyle/>
          <a:p>
            <a:r>
              <a:rPr lang="de-DE"/>
              <a:t>beyond work</a:t>
            </a:r>
          </a:p>
        </p:txBody>
      </p:sp>
      <p:sp>
        <p:nvSpPr>
          <p:cNvPr id="7" name="Textfeld 6">
            <a:extLst>
              <a:ext uri="{FF2B5EF4-FFF2-40B4-BE49-F238E27FC236}">
                <a16:creationId xmlns:a16="http://schemas.microsoft.com/office/drawing/2014/main" id="{CE828B23-BAF7-8166-0BED-E8BB378B4233}"/>
              </a:ext>
            </a:extLst>
          </p:cNvPr>
          <p:cNvSpPr txBox="1"/>
          <p:nvPr/>
        </p:nvSpPr>
        <p:spPr>
          <a:xfrm>
            <a:off x="6168008" y="5085184"/>
            <a:ext cx="2952328" cy="288032"/>
          </a:xfrm>
          <a:prstGeom prst="rect">
            <a:avLst/>
          </a:prstGeom>
          <a:noFill/>
        </p:spPr>
        <p:txBody>
          <a:bodyPr wrap="none" lIns="0" tIns="0" rIns="0" bIns="0" rtlCol="0">
            <a:noAutofit/>
          </a:bodyPr>
          <a:lstStyle/>
          <a:p>
            <a:pPr algn="l"/>
            <a:r>
              <a:rPr lang="de-DE" sz="16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Interne Nulllinie: Wo ich mich sehe</a:t>
            </a:r>
          </a:p>
        </p:txBody>
      </p:sp>
      <p:sp>
        <p:nvSpPr>
          <p:cNvPr id="8" name="Textfeld 7">
            <a:extLst>
              <a:ext uri="{FF2B5EF4-FFF2-40B4-BE49-F238E27FC236}">
                <a16:creationId xmlns:a16="http://schemas.microsoft.com/office/drawing/2014/main" id="{CC331E64-E7A4-6F87-DE40-99E67FDFE1A2}"/>
              </a:ext>
            </a:extLst>
          </p:cNvPr>
          <p:cNvSpPr txBox="1"/>
          <p:nvPr/>
        </p:nvSpPr>
        <p:spPr>
          <a:xfrm>
            <a:off x="9612000" y="2568549"/>
            <a:ext cx="1368152" cy="288032"/>
          </a:xfrm>
          <a:prstGeom prst="rect">
            <a:avLst/>
          </a:prstGeom>
          <a:noFill/>
        </p:spPr>
        <p:txBody>
          <a:bodyPr wrap="none" lIns="0" tIns="0" rIns="0" bIns="0" rtlCol="0">
            <a:noAutofit/>
          </a:bodyPr>
          <a:lstStyle/>
          <a:p>
            <a:pPr algn="l"/>
            <a:r>
              <a:rPr lang="de-DE" sz="16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Externe Nulllinie:</a:t>
            </a:r>
            <a:br>
              <a:rPr lang="de-DE" sz="16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br>
            <a:r>
              <a:rPr lang="de-DE" sz="16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Wo andere mich sehen</a:t>
            </a:r>
          </a:p>
        </p:txBody>
      </p:sp>
      <p:sp>
        <p:nvSpPr>
          <p:cNvPr id="2" name="Rechteck 1">
            <a:extLst>
              <a:ext uri="{FF2B5EF4-FFF2-40B4-BE49-F238E27FC236}">
                <a16:creationId xmlns:a16="http://schemas.microsoft.com/office/drawing/2014/main" id="{C2D34A47-D5F4-3E7B-E513-E6C0718EC15B}"/>
              </a:ext>
            </a:extLst>
          </p:cNvPr>
          <p:cNvSpPr/>
          <p:nvPr/>
        </p:nvSpPr>
        <p:spPr>
          <a:xfrm rot="20516786">
            <a:off x="3600156" y="1490932"/>
            <a:ext cx="3101298" cy="1446550"/>
          </a:xfrm>
          <a:prstGeom prst="rect">
            <a:avLst/>
          </a:prstGeom>
          <a:noFill/>
        </p:spPr>
        <p:txBody>
          <a:bodyPr wrap="none" lIns="91440" tIns="45720" rIns="91440" bIns="45720">
            <a:spAutoFit/>
          </a:bodyPr>
          <a:lstStyle/>
          <a:p>
            <a:pPr algn="ctr"/>
            <a:r>
              <a:rPr lang="de-DE" sz="8800" b="1" cap="none" spc="0" dirty="0" err="1">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Active</a:t>
            </a:r>
            <a:endParaRPr lang="de-DE" sz="8800" b="1" cap="none" spc="0" dirty="0">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9702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73DCD87-48AB-A64B-7167-07CEB7FB78C1}"/>
              </a:ext>
            </a:extLst>
          </p:cNvPr>
          <p:cNvSpPr>
            <a:spLocks noGrp="1"/>
          </p:cNvSpPr>
          <p:nvPr>
            <p:ph sz="quarter" idx="13"/>
          </p:nvPr>
        </p:nvSpPr>
        <p:spPr/>
        <p:txBody>
          <a:bodyPr/>
          <a:lstStyle/>
          <a:p>
            <a:endParaRPr lang="de-DE" dirty="0"/>
          </a:p>
          <a:p>
            <a:endParaRPr lang="de-DE" dirty="0"/>
          </a:p>
          <a:p>
            <a:endParaRPr lang="de-DE" dirty="0"/>
          </a:p>
          <a:p>
            <a:endParaRPr lang="de-DE" dirty="0"/>
          </a:p>
          <a:p>
            <a:endParaRPr lang="de-DE" dirty="0"/>
          </a:p>
          <a:p>
            <a:pPr algn="ctr"/>
            <a:r>
              <a:rPr lang="de-DE" sz="5400" b="1" dirty="0">
                <a:solidFill>
                  <a:schemeClr val="accent1"/>
                </a:solidFill>
              </a:rPr>
              <a:t>Angst</a:t>
            </a:r>
            <a:r>
              <a:rPr lang="de-DE" sz="5400" dirty="0"/>
              <a:t> vs. </a:t>
            </a:r>
            <a:r>
              <a:rPr lang="de-DE" sz="5400" b="1" dirty="0">
                <a:solidFill>
                  <a:schemeClr val="accent2"/>
                </a:solidFill>
              </a:rPr>
              <a:t>Lebendigkeit</a:t>
            </a:r>
          </a:p>
        </p:txBody>
      </p:sp>
      <p:sp>
        <p:nvSpPr>
          <p:cNvPr id="3" name="Textplatzhalter 2">
            <a:extLst>
              <a:ext uri="{FF2B5EF4-FFF2-40B4-BE49-F238E27FC236}">
                <a16:creationId xmlns:a16="http://schemas.microsoft.com/office/drawing/2014/main" id="{68984F9B-C1FB-BCC1-6AE8-D43529096637}"/>
              </a:ext>
            </a:extLst>
          </p:cNvPr>
          <p:cNvSpPr>
            <a:spLocks noGrp="1"/>
          </p:cNvSpPr>
          <p:nvPr>
            <p:ph type="body" sz="quarter" idx="12"/>
          </p:nvPr>
        </p:nvSpPr>
        <p:spPr/>
        <p:txBody>
          <a:bodyPr/>
          <a:lstStyle/>
          <a:p>
            <a:endParaRPr lang="de-DE"/>
          </a:p>
        </p:txBody>
      </p:sp>
      <p:sp>
        <p:nvSpPr>
          <p:cNvPr id="4" name="Titel 3">
            <a:extLst>
              <a:ext uri="{FF2B5EF4-FFF2-40B4-BE49-F238E27FC236}">
                <a16:creationId xmlns:a16="http://schemas.microsoft.com/office/drawing/2014/main" id="{11DC4125-E9D2-B360-0E49-56020F9EF987}"/>
              </a:ext>
            </a:extLst>
          </p:cNvPr>
          <p:cNvSpPr>
            <a:spLocks noGrp="1"/>
          </p:cNvSpPr>
          <p:nvPr>
            <p:ph type="title"/>
          </p:nvPr>
        </p:nvSpPr>
        <p:spPr/>
        <p:txBody>
          <a:bodyPr/>
          <a:lstStyle/>
          <a:p>
            <a:r>
              <a:rPr lang="de-DE"/>
              <a:t>beyond work</a:t>
            </a:r>
          </a:p>
        </p:txBody>
      </p:sp>
    </p:spTree>
    <p:extLst>
      <p:ext uri="{BB962C8B-B14F-4D97-AF65-F5344CB8AC3E}">
        <p14:creationId xmlns:p14="http://schemas.microsoft.com/office/powerpoint/2010/main" val="696063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D6C13AA-FBC7-95CC-20F3-085682E303DB}"/>
              </a:ext>
            </a:extLst>
          </p:cNvPr>
          <p:cNvSpPr>
            <a:spLocks noGrp="1"/>
          </p:cNvSpPr>
          <p:nvPr>
            <p:ph sz="quarter" idx="13"/>
          </p:nvPr>
        </p:nvSpPr>
        <p:spPr>
          <a:xfrm>
            <a:off x="666000" y="1260000"/>
            <a:ext cx="7014176" cy="5220000"/>
          </a:xfrm>
        </p:spPr>
        <p:txBody>
          <a:bodyPr>
            <a:normAutofit lnSpcReduction="10000"/>
          </a:bodyPr>
          <a:lstStyle/>
          <a:p>
            <a:pPr lvl="1"/>
            <a:r>
              <a:rPr lang="de-DE" dirty="0"/>
              <a:t>Wir können an inneren Themen (Limbi) arbeiten, ohne den Neocortex zu stören</a:t>
            </a:r>
          </a:p>
          <a:p>
            <a:pPr lvl="1"/>
            <a:r>
              <a:rPr lang="de-DE" dirty="0"/>
              <a:t>Wir müssen nur auf die Dinge in bestehenden Systemen verzichten, die den Limbi stören</a:t>
            </a:r>
          </a:p>
          <a:p>
            <a:pPr lvl="2"/>
            <a:r>
              <a:rPr lang="de-DE" i="1" dirty="0"/>
              <a:t>Aufhören mit Vergiften, ist der erste Schritt der Heilung</a:t>
            </a:r>
          </a:p>
          <a:p>
            <a:pPr lvl="1"/>
            <a:endParaRPr lang="de-DE" dirty="0"/>
          </a:p>
          <a:p>
            <a:pPr lvl="1"/>
            <a:r>
              <a:rPr lang="de-DE" dirty="0"/>
              <a:t>Kernpunkt:</a:t>
            </a:r>
          </a:p>
          <a:p>
            <a:pPr lvl="2"/>
            <a:r>
              <a:rPr lang="de-DE" b="1" dirty="0">
                <a:solidFill>
                  <a:schemeClr val="tx1">
                    <a:lumMod val="50000"/>
                    <a:lumOff val="50000"/>
                  </a:schemeClr>
                </a:solidFill>
              </a:rPr>
              <a:t>Macht</a:t>
            </a:r>
            <a:r>
              <a:rPr lang="de-DE" dirty="0"/>
              <a:t> muss weg</a:t>
            </a:r>
          </a:p>
          <a:p>
            <a:pPr lvl="2"/>
            <a:r>
              <a:rPr lang="de-DE" dirty="0"/>
              <a:t>Das Organigramm darf bleiben</a:t>
            </a:r>
          </a:p>
          <a:p>
            <a:pPr lvl="2"/>
            <a:endParaRPr lang="de-DE" dirty="0"/>
          </a:p>
          <a:p>
            <a:pPr lvl="2"/>
            <a:r>
              <a:rPr lang="de-DE" b="1" dirty="0" err="1">
                <a:solidFill>
                  <a:schemeClr val="accent1"/>
                </a:solidFill>
              </a:rPr>
              <a:t>Clockwork</a:t>
            </a:r>
            <a:r>
              <a:rPr lang="de-DE" dirty="0"/>
              <a:t>: Die alte Struktur gibt den Rahmen. </a:t>
            </a:r>
            <a:r>
              <a:rPr lang="de-DE" b="1" dirty="0">
                <a:solidFill>
                  <a:schemeClr val="accent2"/>
                </a:solidFill>
              </a:rPr>
              <a:t>Purpose</a:t>
            </a:r>
            <a:r>
              <a:rPr lang="de-DE" dirty="0"/>
              <a:t>, Richtung und Geschichten.</a:t>
            </a:r>
          </a:p>
          <a:p>
            <a:pPr lvl="3"/>
            <a:r>
              <a:rPr lang="de-DE" dirty="0"/>
              <a:t>Hier findet Systemdesign statt</a:t>
            </a:r>
          </a:p>
          <a:p>
            <a:pPr lvl="3"/>
            <a:r>
              <a:rPr lang="de-DE" dirty="0" err="1"/>
              <a:t>Pull‘n‘Release</a:t>
            </a:r>
            <a:endParaRPr lang="de-DE" dirty="0"/>
          </a:p>
          <a:p>
            <a:pPr lvl="2"/>
            <a:endParaRPr lang="de-DE" dirty="0"/>
          </a:p>
          <a:p>
            <a:pPr lvl="2"/>
            <a:r>
              <a:rPr lang="de-DE" b="1" dirty="0">
                <a:solidFill>
                  <a:schemeClr val="accent2"/>
                </a:solidFill>
              </a:rPr>
              <a:t>Network</a:t>
            </a:r>
            <a:r>
              <a:rPr lang="de-DE" dirty="0"/>
              <a:t>: Existierte immer schon und macht die operative Arbeit (liquide Struktur in Solutions)</a:t>
            </a:r>
          </a:p>
          <a:p>
            <a:pPr lvl="3"/>
            <a:r>
              <a:rPr lang="de-DE" dirty="0"/>
              <a:t>Wird nicht mehr gestört</a:t>
            </a:r>
          </a:p>
          <a:p>
            <a:pPr lvl="3"/>
            <a:r>
              <a:rPr lang="de-DE" dirty="0"/>
              <a:t>„Heilt“ … eigentlich Entwicklung der </a:t>
            </a:r>
            <a:r>
              <a:rPr lang="de-DE" b="1" dirty="0">
                <a:solidFill>
                  <a:schemeClr val="accent2"/>
                </a:solidFill>
              </a:rPr>
              <a:t>DSS</a:t>
            </a:r>
            <a:r>
              <a:rPr lang="de-DE" dirty="0"/>
              <a:t> (Deep Soft Skills)</a:t>
            </a:r>
          </a:p>
        </p:txBody>
      </p:sp>
      <p:sp>
        <p:nvSpPr>
          <p:cNvPr id="3" name="Textplatzhalter 2">
            <a:extLst>
              <a:ext uri="{FF2B5EF4-FFF2-40B4-BE49-F238E27FC236}">
                <a16:creationId xmlns:a16="http://schemas.microsoft.com/office/drawing/2014/main" id="{A02A0BCA-21F4-197F-D883-ED082620FFB5}"/>
              </a:ext>
            </a:extLst>
          </p:cNvPr>
          <p:cNvSpPr>
            <a:spLocks noGrp="1"/>
          </p:cNvSpPr>
          <p:nvPr>
            <p:ph type="body" sz="quarter" idx="12"/>
          </p:nvPr>
        </p:nvSpPr>
        <p:spPr/>
        <p:txBody>
          <a:bodyPr/>
          <a:lstStyle/>
          <a:p>
            <a:r>
              <a:rPr lang="de-DE" dirty="0"/>
              <a:t>Der dritte Weg</a:t>
            </a:r>
          </a:p>
        </p:txBody>
      </p:sp>
      <p:sp>
        <p:nvSpPr>
          <p:cNvPr id="4" name="Titel 3">
            <a:extLst>
              <a:ext uri="{FF2B5EF4-FFF2-40B4-BE49-F238E27FC236}">
                <a16:creationId xmlns:a16="http://schemas.microsoft.com/office/drawing/2014/main" id="{96F43B10-E9A3-B6F0-38E5-92B2AA216CAA}"/>
              </a:ext>
            </a:extLst>
          </p:cNvPr>
          <p:cNvSpPr>
            <a:spLocks noGrp="1"/>
          </p:cNvSpPr>
          <p:nvPr>
            <p:ph type="title"/>
          </p:nvPr>
        </p:nvSpPr>
        <p:spPr/>
        <p:txBody>
          <a:bodyPr/>
          <a:lstStyle/>
          <a:p>
            <a:r>
              <a:rPr lang="de-DE"/>
              <a:t>beyond work</a:t>
            </a:r>
          </a:p>
        </p:txBody>
      </p:sp>
      <p:pic>
        <p:nvPicPr>
          <p:cNvPr id="6" name="Grafik 5" descr="Ein Bild, das Kreis, Kunst, Grafiken, Clipart enthält.&#10;&#10;KI-generierte Inhalte können fehlerhaft sein.">
            <a:extLst>
              <a:ext uri="{FF2B5EF4-FFF2-40B4-BE49-F238E27FC236}">
                <a16:creationId xmlns:a16="http://schemas.microsoft.com/office/drawing/2014/main" id="{96031154-02F2-3766-32B1-192CA3CEC8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400" y="1260000"/>
            <a:ext cx="3763200" cy="3907200"/>
          </a:xfrm>
          <a:prstGeom prst="rect">
            <a:avLst/>
          </a:prstGeom>
        </p:spPr>
      </p:pic>
    </p:spTree>
    <p:extLst>
      <p:ext uri="{BB962C8B-B14F-4D97-AF65-F5344CB8AC3E}">
        <p14:creationId xmlns:p14="http://schemas.microsoft.com/office/powerpoint/2010/main" val="3859160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A15EAED-3C4C-9F4C-B3A4-0E32A1D38AF6}"/>
              </a:ext>
            </a:extLst>
          </p:cNvPr>
          <p:cNvSpPr>
            <a:spLocks noGrp="1"/>
          </p:cNvSpPr>
          <p:nvPr>
            <p:ph type="body" sz="quarter" idx="12"/>
          </p:nvPr>
        </p:nvSpPr>
        <p:spPr/>
        <p:txBody>
          <a:bodyPr/>
          <a:lstStyle/>
          <a:p>
            <a:r>
              <a:rPr lang="de-DE" dirty="0"/>
              <a:t>Rhythmus alte Welt</a:t>
            </a:r>
          </a:p>
        </p:txBody>
      </p:sp>
      <p:sp>
        <p:nvSpPr>
          <p:cNvPr id="4" name="Titel 3">
            <a:extLst>
              <a:ext uri="{FF2B5EF4-FFF2-40B4-BE49-F238E27FC236}">
                <a16:creationId xmlns:a16="http://schemas.microsoft.com/office/drawing/2014/main" id="{D7443076-36C3-49D9-056D-5787D89A871B}"/>
              </a:ext>
            </a:extLst>
          </p:cNvPr>
          <p:cNvSpPr>
            <a:spLocks noGrp="1"/>
          </p:cNvSpPr>
          <p:nvPr>
            <p:ph type="title"/>
          </p:nvPr>
        </p:nvSpPr>
        <p:spPr/>
        <p:txBody>
          <a:bodyPr/>
          <a:lstStyle/>
          <a:p>
            <a:r>
              <a:rPr lang="de-DE"/>
              <a:t>beyond work</a:t>
            </a:r>
          </a:p>
        </p:txBody>
      </p:sp>
      <p:pic>
        <p:nvPicPr>
          <p:cNvPr id="10" name="Inhaltsplatzhalter 5" descr="Ein Bild, das Text, Screenshot, Schrift, Reihe enthält.&#10;&#10;KI-generierte Inhalte können fehlerhaft sein.">
            <a:extLst>
              <a:ext uri="{FF2B5EF4-FFF2-40B4-BE49-F238E27FC236}">
                <a16:creationId xmlns:a16="http://schemas.microsoft.com/office/drawing/2014/main" id="{4EE227BC-BA12-E324-F136-152A2EC8AF92}"/>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66750" y="2375841"/>
            <a:ext cx="10871200" cy="2988967"/>
          </a:xfrm>
          <a:prstGeom prst="rect">
            <a:avLst/>
          </a:prstGeom>
        </p:spPr>
      </p:pic>
    </p:spTree>
    <p:extLst>
      <p:ext uri="{BB962C8B-B14F-4D97-AF65-F5344CB8AC3E}">
        <p14:creationId xmlns:p14="http://schemas.microsoft.com/office/powerpoint/2010/main" val="3963783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nhaltsplatzhalter 5" descr="Ein Bild, das Screenshot, Text, Schrift, Grafiken enthält.&#10;&#10;KI-generierte Inhalte können fehlerhaft sein.">
            <a:extLst>
              <a:ext uri="{FF2B5EF4-FFF2-40B4-BE49-F238E27FC236}">
                <a16:creationId xmlns:a16="http://schemas.microsoft.com/office/drawing/2014/main" id="{DBA85F77-6183-E852-2841-5F7B86A080DD}"/>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66750" y="2400671"/>
            <a:ext cx="10871200" cy="2939308"/>
          </a:xfrm>
        </p:spPr>
      </p:pic>
      <p:sp>
        <p:nvSpPr>
          <p:cNvPr id="3" name="Textplatzhalter 2">
            <a:extLst>
              <a:ext uri="{FF2B5EF4-FFF2-40B4-BE49-F238E27FC236}">
                <a16:creationId xmlns:a16="http://schemas.microsoft.com/office/drawing/2014/main" id="{73DDDA24-A863-BA51-1898-DA5077E9C97A}"/>
              </a:ext>
            </a:extLst>
          </p:cNvPr>
          <p:cNvSpPr>
            <a:spLocks noGrp="1"/>
          </p:cNvSpPr>
          <p:nvPr>
            <p:ph type="body" sz="quarter" idx="12"/>
          </p:nvPr>
        </p:nvSpPr>
        <p:spPr/>
        <p:txBody>
          <a:bodyPr/>
          <a:lstStyle/>
          <a:p>
            <a:r>
              <a:rPr lang="de-DE" dirty="0"/>
              <a:t>Flow neue Welt – Dritter Weg</a:t>
            </a:r>
          </a:p>
        </p:txBody>
      </p:sp>
      <p:sp>
        <p:nvSpPr>
          <p:cNvPr id="4" name="Titel 3">
            <a:extLst>
              <a:ext uri="{FF2B5EF4-FFF2-40B4-BE49-F238E27FC236}">
                <a16:creationId xmlns:a16="http://schemas.microsoft.com/office/drawing/2014/main" id="{24B36BB6-0C39-6520-6731-FE3538769A85}"/>
              </a:ext>
            </a:extLst>
          </p:cNvPr>
          <p:cNvSpPr>
            <a:spLocks noGrp="1"/>
          </p:cNvSpPr>
          <p:nvPr>
            <p:ph type="title"/>
          </p:nvPr>
        </p:nvSpPr>
        <p:spPr/>
        <p:txBody>
          <a:bodyPr/>
          <a:lstStyle/>
          <a:p>
            <a:r>
              <a:rPr lang="de-DE"/>
              <a:t>beyond work</a:t>
            </a:r>
          </a:p>
        </p:txBody>
      </p:sp>
    </p:spTree>
    <p:extLst>
      <p:ext uri="{BB962C8B-B14F-4D97-AF65-F5344CB8AC3E}">
        <p14:creationId xmlns:p14="http://schemas.microsoft.com/office/powerpoint/2010/main" val="7798042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Screenshot, Farbigkeit, Grafiken, Grafikdesign enthält.&#10;&#10;KI-generierte Inhalte können fehlerhaft sein.">
            <a:extLst>
              <a:ext uri="{FF2B5EF4-FFF2-40B4-BE49-F238E27FC236}">
                <a16:creationId xmlns:a16="http://schemas.microsoft.com/office/drawing/2014/main" id="{536425EC-FE2A-A3E0-F7E8-7251A88E7024}"/>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95400" y="1378091"/>
            <a:ext cx="8572800" cy="4984468"/>
          </a:xfrm>
        </p:spPr>
      </p:pic>
      <p:sp>
        <p:nvSpPr>
          <p:cNvPr id="3" name="Textplatzhalter 2">
            <a:extLst>
              <a:ext uri="{FF2B5EF4-FFF2-40B4-BE49-F238E27FC236}">
                <a16:creationId xmlns:a16="http://schemas.microsoft.com/office/drawing/2014/main" id="{CD1DCC53-25D7-9A07-5766-BFE72F863ACD}"/>
              </a:ext>
            </a:extLst>
          </p:cNvPr>
          <p:cNvSpPr>
            <a:spLocks noGrp="1"/>
          </p:cNvSpPr>
          <p:nvPr>
            <p:ph type="body" sz="quarter" idx="12"/>
          </p:nvPr>
        </p:nvSpPr>
        <p:spPr/>
        <p:txBody>
          <a:bodyPr/>
          <a:lstStyle/>
          <a:p>
            <a:r>
              <a:rPr lang="de-DE" dirty="0"/>
              <a:t>Check für jede Methode: Was tut uns gut?</a:t>
            </a:r>
          </a:p>
        </p:txBody>
      </p:sp>
      <p:sp>
        <p:nvSpPr>
          <p:cNvPr id="4" name="Titel 3">
            <a:extLst>
              <a:ext uri="{FF2B5EF4-FFF2-40B4-BE49-F238E27FC236}">
                <a16:creationId xmlns:a16="http://schemas.microsoft.com/office/drawing/2014/main" id="{323B3C9E-E1FC-BA66-C8E7-338DA01BEF8F}"/>
              </a:ext>
            </a:extLst>
          </p:cNvPr>
          <p:cNvSpPr>
            <a:spLocks noGrp="1"/>
          </p:cNvSpPr>
          <p:nvPr>
            <p:ph type="title"/>
          </p:nvPr>
        </p:nvSpPr>
        <p:spPr/>
        <p:txBody>
          <a:bodyPr/>
          <a:lstStyle/>
          <a:p>
            <a:r>
              <a:rPr lang="de-DE"/>
              <a:t>beyond work</a:t>
            </a:r>
          </a:p>
        </p:txBody>
      </p:sp>
      <p:pic>
        <p:nvPicPr>
          <p:cNvPr id="2" name="Grafik 1">
            <a:extLst>
              <a:ext uri="{FF2B5EF4-FFF2-40B4-BE49-F238E27FC236}">
                <a16:creationId xmlns:a16="http://schemas.microsoft.com/office/drawing/2014/main" id="{70B023A4-F6AF-EE16-31B4-53E2DB4E7F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3092" y="1249896"/>
            <a:ext cx="2435556" cy="3259224"/>
          </a:xfrm>
          <a:prstGeom prst="rect">
            <a:avLst/>
          </a:prstGeom>
        </p:spPr>
      </p:pic>
      <p:sp>
        <p:nvSpPr>
          <p:cNvPr id="7" name="Rechteck 6">
            <a:extLst>
              <a:ext uri="{FF2B5EF4-FFF2-40B4-BE49-F238E27FC236}">
                <a16:creationId xmlns:a16="http://schemas.microsoft.com/office/drawing/2014/main" id="{6047D1CA-AA8F-8592-84FA-4239692D7AB5}"/>
              </a:ext>
            </a:extLst>
          </p:cNvPr>
          <p:cNvSpPr/>
          <p:nvPr/>
        </p:nvSpPr>
        <p:spPr>
          <a:xfrm rot="20516786">
            <a:off x="8239912" y="4810052"/>
            <a:ext cx="3101298" cy="1446550"/>
          </a:xfrm>
          <a:prstGeom prst="rect">
            <a:avLst/>
          </a:prstGeom>
          <a:noFill/>
        </p:spPr>
        <p:txBody>
          <a:bodyPr wrap="none" lIns="91440" tIns="45720" rIns="91440" bIns="45720">
            <a:spAutoFit/>
          </a:bodyPr>
          <a:lstStyle/>
          <a:p>
            <a:pPr algn="ctr"/>
            <a:r>
              <a:rPr lang="de-DE" sz="8800" b="1" cap="none" spc="0" dirty="0" err="1">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Active</a:t>
            </a:r>
            <a:endParaRPr lang="de-DE" sz="8800" b="1" cap="none" spc="0" dirty="0">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9940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7B729CD-137F-48E4-8331-BCC160D13BF7}"/>
              </a:ext>
            </a:extLst>
          </p:cNvPr>
          <p:cNvSpPr>
            <a:spLocks noGrp="1"/>
          </p:cNvSpPr>
          <p:nvPr>
            <p:ph sz="quarter" idx="13"/>
          </p:nvPr>
        </p:nvSpPr>
        <p:spPr/>
        <p:txBody>
          <a:bodyPr/>
          <a:lstStyle/>
          <a:p>
            <a:r>
              <a:rPr lang="de-DE" dirty="0"/>
              <a:t>Was noch fehlt…</a:t>
            </a:r>
          </a:p>
          <a:p>
            <a:pPr lvl="1"/>
            <a:r>
              <a:rPr lang="de-DE" dirty="0"/>
              <a:t>„</a:t>
            </a:r>
            <a:r>
              <a:rPr lang="de-DE" b="1" dirty="0">
                <a:solidFill>
                  <a:schemeClr val="accent2"/>
                </a:solidFill>
              </a:rPr>
              <a:t>Community </a:t>
            </a:r>
            <a:r>
              <a:rPr lang="de-DE" b="1" dirty="0" err="1">
                <a:solidFill>
                  <a:schemeClr val="accent2"/>
                </a:solidFill>
              </a:rPr>
              <a:t>Actualization</a:t>
            </a:r>
            <a:r>
              <a:rPr lang="de-DE" dirty="0"/>
              <a:t>“ (Maslow bei den </a:t>
            </a:r>
            <a:r>
              <a:rPr lang="de-DE" dirty="0" err="1"/>
              <a:t>SikSika</a:t>
            </a:r>
            <a:r>
              <a:rPr lang="de-DE" dirty="0"/>
              <a:t>; Aspekt der Verbundenheit)</a:t>
            </a:r>
          </a:p>
          <a:p>
            <a:pPr lvl="2"/>
            <a:r>
              <a:rPr lang="de-DE" dirty="0"/>
              <a:t>Es geht nicht um Selbst-Verwirklichung, sondern um die „Entfaltung des Rudels“</a:t>
            </a:r>
          </a:p>
          <a:p>
            <a:pPr lvl="3"/>
            <a:r>
              <a:rPr lang="de-DE" b="1" dirty="0">
                <a:solidFill>
                  <a:schemeClr val="accent2"/>
                </a:solidFill>
              </a:rPr>
              <a:t>Gemeinschafts-Verwirklichung</a:t>
            </a:r>
          </a:p>
          <a:p>
            <a:pPr lvl="2"/>
            <a:r>
              <a:rPr lang="de-DE" dirty="0"/>
              <a:t>Team: Nicht jeder wird nur seine natürliche beste Version, sondern es geht darum, dass das Team seine beste Version wird!</a:t>
            </a:r>
          </a:p>
          <a:p>
            <a:pPr lvl="2"/>
            <a:r>
              <a:rPr lang="de-DE" dirty="0"/>
              <a:t>Die Definition von Liebe ist </a:t>
            </a:r>
            <a:r>
              <a:rPr lang="de-DE" b="1" dirty="0">
                <a:solidFill>
                  <a:schemeClr val="accent2"/>
                </a:solidFill>
              </a:rPr>
              <a:t>„Was ist das Beste für das System?“</a:t>
            </a:r>
          </a:p>
          <a:p>
            <a:endParaRPr lang="de-DE" dirty="0"/>
          </a:p>
          <a:p>
            <a:pPr lvl="1"/>
            <a:r>
              <a:rPr lang="de-DE" b="1" dirty="0">
                <a:solidFill>
                  <a:schemeClr val="accent2"/>
                </a:solidFill>
              </a:rPr>
              <a:t>Sinn</a:t>
            </a:r>
            <a:r>
              <a:rPr lang="de-DE" dirty="0"/>
              <a:t>: Unser Purpose muss von 7 bis 127 tragen!</a:t>
            </a:r>
          </a:p>
          <a:p>
            <a:pPr lvl="2"/>
            <a:r>
              <a:rPr lang="de-DE" dirty="0"/>
              <a:t>Arbeit darf dem nur untergeordnet sein</a:t>
            </a:r>
          </a:p>
          <a:p>
            <a:pPr lvl="2"/>
            <a:r>
              <a:rPr lang="de-DE" dirty="0"/>
              <a:t>Aktuell: „Der Sinn des Lebens ist es deine Arbeitskraft einzutauschen (zu opfern)“</a:t>
            </a:r>
          </a:p>
          <a:p>
            <a:pPr lvl="3"/>
            <a:r>
              <a:rPr lang="de-DE" dirty="0"/>
              <a:t>Davor und danach bin ich nutzlos</a:t>
            </a:r>
          </a:p>
          <a:p>
            <a:pPr lvl="2"/>
            <a:r>
              <a:rPr lang="de-DE" dirty="0"/>
              <a:t>Wir brauchen einen gesellschaftlichen Lebenszweck, der immer trägt und dem sich alles </a:t>
            </a:r>
            <a:r>
              <a:rPr lang="de-DE" dirty="0" err="1"/>
              <a:t>ander</a:t>
            </a:r>
            <a:r>
              <a:rPr lang="de-DE" dirty="0"/>
              <a:t> unterordnet!</a:t>
            </a:r>
          </a:p>
          <a:p>
            <a:endParaRPr lang="de-DE" dirty="0"/>
          </a:p>
          <a:p>
            <a:endParaRPr lang="de-DE" dirty="0"/>
          </a:p>
        </p:txBody>
      </p:sp>
      <p:sp>
        <p:nvSpPr>
          <p:cNvPr id="3" name="Textplatzhalter 2">
            <a:extLst>
              <a:ext uri="{FF2B5EF4-FFF2-40B4-BE49-F238E27FC236}">
                <a16:creationId xmlns:a16="http://schemas.microsoft.com/office/drawing/2014/main" id="{4F258848-BCFF-4CDB-A936-78D3E5406860}"/>
              </a:ext>
            </a:extLst>
          </p:cNvPr>
          <p:cNvSpPr>
            <a:spLocks noGrp="1"/>
          </p:cNvSpPr>
          <p:nvPr>
            <p:ph type="body" sz="quarter" idx="12"/>
          </p:nvPr>
        </p:nvSpPr>
        <p:spPr/>
        <p:txBody>
          <a:bodyPr/>
          <a:lstStyle/>
          <a:p>
            <a:r>
              <a:rPr lang="de-DE" dirty="0"/>
              <a:t>New Work vs. „</a:t>
            </a:r>
            <a:r>
              <a:rPr lang="de-DE" dirty="0" err="1"/>
              <a:t>beyond</a:t>
            </a:r>
            <a:r>
              <a:rPr lang="de-DE" dirty="0"/>
              <a:t> </a:t>
            </a:r>
            <a:r>
              <a:rPr lang="de-DE" dirty="0" err="1"/>
              <a:t>work</a:t>
            </a:r>
            <a:r>
              <a:rPr lang="de-DE" dirty="0"/>
              <a:t>“</a:t>
            </a:r>
          </a:p>
        </p:txBody>
      </p:sp>
      <p:sp>
        <p:nvSpPr>
          <p:cNvPr id="4" name="Titel 3">
            <a:extLst>
              <a:ext uri="{FF2B5EF4-FFF2-40B4-BE49-F238E27FC236}">
                <a16:creationId xmlns:a16="http://schemas.microsoft.com/office/drawing/2014/main" id="{B34CBC82-DAF4-45F9-A29A-3E1993CA2BC3}"/>
              </a:ext>
            </a:extLst>
          </p:cNvPr>
          <p:cNvSpPr>
            <a:spLocks noGrp="1"/>
          </p:cNvSpPr>
          <p:nvPr>
            <p:ph type="title"/>
          </p:nvPr>
        </p:nvSpPr>
        <p:spPr/>
        <p:txBody>
          <a:bodyPr/>
          <a:lstStyle/>
          <a:p>
            <a:r>
              <a:rPr lang="de-DE"/>
              <a:t>beyond work</a:t>
            </a:r>
          </a:p>
        </p:txBody>
      </p:sp>
    </p:spTree>
    <p:extLst>
      <p:ext uri="{BB962C8B-B14F-4D97-AF65-F5344CB8AC3E}">
        <p14:creationId xmlns:p14="http://schemas.microsoft.com/office/powerpoint/2010/main" val="1216155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a:extLst>
              <a:ext uri="{FF2B5EF4-FFF2-40B4-BE49-F238E27FC236}">
                <a16:creationId xmlns:a16="http://schemas.microsoft.com/office/drawing/2014/main" id="{2C15916B-D1DD-4695-9858-2D9EAC2C142D}"/>
              </a:ext>
            </a:extLst>
          </p:cNvPr>
          <p:cNvGraphicFramePr>
            <a:graphicFrameLocks noGrp="1"/>
          </p:cNvGraphicFramePr>
          <p:nvPr>
            <p:ph sz="quarter" idx="13"/>
            <p:extLst>
              <p:ext uri="{D42A27DB-BD31-4B8C-83A1-F6EECF244321}">
                <p14:modId xmlns:p14="http://schemas.microsoft.com/office/powerpoint/2010/main" val="3114797245"/>
              </p:ext>
            </p:extLst>
          </p:nvPr>
        </p:nvGraphicFramePr>
        <p:xfrm>
          <a:off x="666000" y="1255713"/>
          <a:ext cx="10879887" cy="5214375"/>
        </p:xfrm>
        <a:graphic>
          <a:graphicData uri="http://schemas.openxmlformats.org/drawingml/2006/table">
            <a:tbl>
              <a:tblPr/>
              <a:tblGrid>
                <a:gridCol w="917810">
                  <a:extLst>
                    <a:ext uri="{9D8B030D-6E8A-4147-A177-3AD203B41FA5}">
                      <a16:colId xmlns:a16="http://schemas.microsoft.com/office/drawing/2014/main" val="3690499714"/>
                    </a:ext>
                  </a:extLst>
                </a:gridCol>
                <a:gridCol w="1775886">
                  <a:extLst>
                    <a:ext uri="{9D8B030D-6E8A-4147-A177-3AD203B41FA5}">
                      <a16:colId xmlns:a16="http://schemas.microsoft.com/office/drawing/2014/main" val="1015413659"/>
                    </a:ext>
                  </a:extLst>
                </a:gridCol>
                <a:gridCol w="2160240">
                  <a:extLst>
                    <a:ext uri="{9D8B030D-6E8A-4147-A177-3AD203B41FA5}">
                      <a16:colId xmlns:a16="http://schemas.microsoft.com/office/drawing/2014/main" val="405986920"/>
                    </a:ext>
                  </a:extLst>
                </a:gridCol>
                <a:gridCol w="2088232">
                  <a:extLst>
                    <a:ext uri="{9D8B030D-6E8A-4147-A177-3AD203B41FA5}">
                      <a16:colId xmlns:a16="http://schemas.microsoft.com/office/drawing/2014/main" val="2152373105"/>
                    </a:ext>
                  </a:extLst>
                </a:gridCol>
                <a:gridCol w="3937719">
                  <a:extLst>
                    <a:ext uri="{9D8B030D-6E8A-4147-A177-3AD203B41FA5}">
                      <a16:colId xmlns:a16="http://schemas.microsoft.com/office/drawing/2014/main" val="1287040740"/>
                    </a:ext>
                  </a:extLst>
                </a:gridCol>
              </a:tblGrid>
              <a:tr h="459495">
                <a:tc>
                  <a:txBody>
                    <a:bodyPr/>
                    <a:lstStyle/>
                    <a:p>
                      <a:pPr algn="l" rtl="0">
                        <a:lnSpc>
                          <a:spcPct val="100000"/>
                        </a:lnSpc>
                      </a:pPr>
                      <a:r>
                        <a:rPr lang="de-DE" sz="2000" b="1"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System</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BE66"/>
                    </a:solidFill>
                  </a:tcPr>
                </a:tc>
                <a:tc>
                  <a:txBody>
                    <a:bodyPr/>
                    <a:lstStyle/>
                    <a:p>
                      <a:pPr algn="l" rtl="0">
                        <a:lnSpc>
                          <a:spcPct val="100000"/>
                        </a:lnSpc>
                      </a:pPr>
                      <a:r>
                        <a:rPr lang="de-DE" sz="2000" b="1"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Funktion </a:t>
                      </a:r>
                      <a:r>
                        <a:rPr lang="de-DE" sz="1600" b="1"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(positiv)</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BE66"/>
                    </a:solidFill>
                  </a:tcPr>
                </a:tc>
                <a:tc>
                  <a:txBody>
                    <a:bodyPr/>
                    <a:lstStyle/>
                    <a:p>
                      <a:pPr algn="l" rtl="0">
                        <a:lnSpc>
                          <a:spcPct val="100000"/>
                        </a:lnSpc>
                      </a:pPr>
                      <a:r>
                        <a:rPr lang="de-DE" sz="2000" b="1"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Aktiviert durch…</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BE66"/>
                    </a:solidFill>
                  </a:tcPr>
                </a:tc>
                <a:tc>
                  <a:txBody>
                    <a:bodyPr/>
                    <a:lstStyle/>
                    <a:p>
                      <a:pPr algn="l" rtl="0">
                        <a:lnSpc>
                          <a:spcPct val="100000"/>
                        </a:lnSpc>
                      </a:pPr>
                      <a:r>
                        <a:rPr lang="de-DE" sz="2000" b="1"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Blockiert durch…</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B3B3B3"/>
                    </a:solidFill>
                  </a:tcPr>
                </a:tc>
                <a:tc>
                  <a:txBody>
                    <a:bodyPr/>
                    <a:lstStyle/>
                    <a:p>
                      <a:pPr algn="l" rtl="0">
                        <a:lnSpc>
                          <a:spcPct val="100000"/>
                        </a:lnSpc>
                      </a:pPr>
                      <a:r>
                        <a:rPr lang="de-DE" sz="2000" b="1" i="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Erkennbar an… (Diagnosehinweise)</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B3B3B3"/>
                    </a:solidFill>
                  </a:tcPr>
                </a:tc>
                <a:extLst>
                  <a:ext uri="{0D108BD9-81ED-4DB2-BD59-A6C34878D82A}">
                    <a16:rowId xmlns:a16="http://schemas.microsoft.com/office/drawing/2014/main" val="156709409"/>
                  </a:ext>
                </a:extLst>
              </a:tr>
              <a:tr h="571515">
                <a:tc>
                  <a:txBody>
                    <a:bodyPr/>
                    <a:lstStyle/>
                    <a:p>
                      <a:pPr algn="l" rtl="0">
                        <a:lnSpc>
                          <a:spcPct val="100000"/>
                        </a:lnSpc>
                      </a:pPr>
                      <a:r>
                        <a:rPr lang="de-DE" sz="1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SEEKING</a:t>
                      </a:r>
                      <a:endParaRPr lang="de-DE" sz="4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Motivation, Neugier, Flow</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b="1" i="0" dirty="0">
                          <a:effectLst/>
                          <a:latin typeface="Calibri" panose="020F0502020204030204" pitchFamily="34" charset="0"/>
                          <a:ea typeface="Calibri" panose="020F0502020204030204" pitchFamily="34" charset="0"/>
                          <a:cs typeface="Calibri" panose="020F0502020204030204" pitchFamily="34" charset="0"/>
                        </a:rPr>
                        <a:t>Autonomie, Sinn, Neuentdeckung</a:t>
                      </a:r>
                      <a:endParaRPr lang="de-DE" sz="4800" b="1"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Kontrolle, Langeweile, Druck</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Langeweile, Zynismus, Energieverlust, keine Vorschläge/Ideen</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4135934410"/>
                  </a:ext>
                </a:extLst>
              </a:tr>
              <a:tr h="409311">
                <a:tc>
                  <a:txBody>
                    <a:bodyPr/>
                    <a:lstStyle/>
                    <a:p>
                      <a:pPr algn="l" rtl="0">
                        <a:lnSpc>
                          <a:spcPct val="100000"/>
                        </a:lnSpc>
                      </a:pPr>
                      <a:r>
                        <a:rPr lang="de-DE" sz="1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RAGE</a:t>
                      </a:r>
                      <a:endParaRPr lang="de-DE" sz="4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Durchsetzung, Klarheit</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b="1" i="0" dirty="0">
                          <a:effectLst/>
                          <a:latin typeface="Calibri" panose="020F0502020204030204" pitchFamily="34" charset="0"/>
                          <a:ea typeface="Calibri" panose="020F0502020204030204" pitchFamily="34" charset="0"/>
                          <a:cs typeface="Calibri" panose="020F0502020204030204" pitchFamily="34" charset="0"/>
                        </a:rPr>
                        <a:t>Gerechtigkeit, Schutz, Notwehr</a:t>
                      </a:r>
                      <a:endParaRPr lang="de-DE" sz="4800" b="1"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Ohnmacht, Ungerechtigkeit</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Feindseligkeit, Mikroaggressionen, plötzliche Wutausbrüche</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3226483627"/>
                  </a:ext>
                </a:extLst>
              </a:tr>
              <a:tr h="409311">
                <a:tc>
                  <a:txBody>
                    <a:bodyPr/>
                    <a:lstStyle/>
                    <a:p>
                      <a:pPr algn="l" rtl="0">
                        <a:lnSpc>
                          <a:spcPct val="100000"/>
                        </a:lnSpc>
                      </a:pPr>
                      <a:r>
                        <a:rPr lang="de-DE" sz="1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FEAR</a:t>
                      </a:r>
                      <a:endParaRPr lang="de-DE" sz="4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Schutz, Vorsicht</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b="1" i="0" dirty="0">
                          <a:effectLst/>
                          <a:latin typeface="Calibri" panose="020F0502020204030204" pitchFamily="34" charset="0"/>
                          <a:ea typeface="Calibri" panose="020F0502020204030204" pitchFamily="34" charset="0"/>
                          <a:cs typeface="Calibri" panose="020F0502020204030204" pitchFamily="34" charset="0"/>
                        </a:rPr>
                        <a:t>Bedrohung, Unsicherheit</a:t>
                      </a:r>
                      <a:endParaRPr lang="de-DE" sz="4800" b="1"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Permanente Unsicherheit</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Rückzug, Kontrolle, Übervorsicht, „Nein“-Reflex, Ausweichen</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2676608183"/>
                  </a:ext>
                </a:extLst>
              </a:tr>
              <a:tr h="571515">
                <a:tc>
                  <a:txBody>
                    <a:bodyPr/>
                    <a:lstStyle/>
                    <a:p>
                      <a:pPr algn="l" rtl="0">
                        <a:lnSpc>
                          <a:spcPct val="100000"/>
                        </a:lnSpc>
                      </a:pPr>
                      <a:r>
                        <a:rPr lang="de-DE" sz="1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LUST</a:t>
                      </a:r>
                      <a:endParaRPr lang="de-DE" sz="4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Lebensfreude, Intimität</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b="1" i="0" dirty="0">
                          <a:effectLst/>
                          <a:latin typeface="Calibri" panose="020F0502020204030204" pitchFamily="34" charset="0"/>
                          <a:ea typeface="Calibri" panose="020F0502020204030204" pitchFamily="34" charset="0"/>
                          <a:cs typeface="Calibri" panose="020F0502020204030204" pitchFamily="34" charset="0"/>
                        </a:rPr>
                        <a:t>Nähe, Selbstbestimmung, Genuss</a:t>
                      </a:r>
                      <a:endParaRPr lang="de-DE" sz="4800" b="1"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Beschämung, Übergriff, Tabus</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Körperabwertung, Berührungsängste, Scham, Überkontrolle</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509728831"/>
                  </a:ext>
                </a:extLst>
              </a:tr>
              <a:tr h="409311">
                <a:tc>
                  <a:txBody>
                    <a:bodyPr/>
                    <a:lstStyle/>
                    <a:p>
                      <a:pPr algn="l" rtl="0">
                        <a:lnSpc>
                          <a:spcPct val="100000"/>
                        </a:lnSpc>
                      </a:pPr>
                      <a:r>
                        <a:rPr lang="de-DE" sz="1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CARE</a:t>
                      </a:r>
                      <a:endParaRPr lang="de-DE" sz="4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Fürsorge, Empathie</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b="1" i="0" dirty="0">
                          <a:effectLst/>
                          <a:latin typeface="Calibri" panose="020F0502020204030204" pitchFamily="34" charset="0"/>
                          <a:ea typeface="Calibri" panose="020F0502020204030204" pitchFamily="34" charset="0"/>
                          <a:cs typeface="Calibri" panose="020F0502020204030204" pitchFamily="34" charset="0"/>
                        </a:rPr>
                        <a:t>Sicherheit, Vertrauen, Verbindung</a:t>
                      </a:r>
                      <a:endParaRPr lang="de-DE" sz="4800" b="1"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Misstrauen, Überforderung</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Zynismus, Gleichgültigkeit, Rückzug aus Beziehungen</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506885106"/>
                  </a:ext>
                </a:extLst>
              </a:tr>
              <a:tr h="571515">
                <a:tc>
                  <a:txBody>
                    <a:bodyPr/>
                    <a:lstStyle/>
                    <a:p>
                      <a:pPr algn="l" rtl="0">
                        <a:lnSpc>
                          <a:spcPct val="100000"/>
                        </a:lnSpc>
                      </a:pPr>
                      <a:r>
                        <a:rPr lang="de-DE" sz="1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PANIC / GRIEF</a:t>
                      </a:r>
                      <a:endParaRPr lang="de-DE" sz="4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Bindung, Zugehörigkeit</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b="1" i="0" dirty="0">
                          <a:effectLst/>
                          <a:latin typeface="Calibri" panose="020F0502020204030204" pitchFamily="34" charset="0"/>
                          <a:ea typeface="Calibri" panose="020F0502020204030204" pitchFamily="34" charset="0"/>
                          <a:cs typeface="Calibri" panose="020F0502020204030204" pitchFamily="34" charset="0"/>
                        </a:rPr>
                        <a:t>Verlust, Isolation, Ablehnung</a:t>
                      </a:r>
                      <a:endParaRPr lang="de-DE" sz="4800" b="1"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Trennung, Ausschluss</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Überemotionale Reaktionen, Erschöpfung, Bedürftigkeit, Misstrauen</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1233014288"/>
                  </a:ext>
                </a:extLst>
              </a:tr>
              <a:tr h="571515">
                <a:tc>
                  <a:txBody>
                    <a:bodyPr/>
                    <a:lstStyle/>
                    <a:p>
                      <a:pPr algn="l" rtl="0">
                        <a:lnSpc>
                          <a:spcPct val="100000"/>
                        </a:lnSpc>
                      </a:pPr>
                      <a:r>
                        <a:rPr lang="de-DE" sz="1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PLAY</a:t>
                      </a:r>
                      <a:endParaRPr lang="de-DE" sz="4800" b="1"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Kreativität, Lernen, Flow</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b="1" i="0" dirty="0">
                          <a:effectLst/>
                          <a:latin typeface="Calibri" panose="020F0502020204030204" pitchFamily="34" charset="0"/>
                          <a:ea typeface="Calibri" panose="020F0502020204030204" pitchFamily="34" charset="0"/>
                          <a:cs typeface="Calibri" panose="020F0502020204030204" pitchFamily="34" charset="0"/>
                        </a:rPr>
                        <a:t>Sicherheit, Leichtigkeit, Freiraum</a:t>
                      </a:r>
                      <a:endParaRPr lang="de-DE" sz="4800" b="1"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Ernst, Kontrolle, Angst</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de-DE" sz="1800" i="0" dirty="0">
                          <a:effectLst/>
                          <a:latin typeface="Calibri" panose="020F0502020204030204" pitchFamily="34" charset="0"/>
                          <a:ea typeface="Calibri" panose="020F0502020204030204" pitchFamily="34" charset="0"/>
                          <a:cs typeface="Calibri" panose="020F0502020204030204" pitchFamily="34" charset="0"/>
                        </a:rPr>
                        <a:t>Sarkasmus, Rückzug, keine Experimente, „Das geht hier nicht“-Sätze</a:t>
                      </a:r>
                      <a:endParaRPr lang="de-DE" sz="4800" i="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3381942986"/>
                  </a:ext>
                </a:extLst>
              </a:tr>
            </a:tbl>
          </a:graphicData>
        </a:graphic>
      </p:graphicFrame>
      <p:sp>
        <p:nvSpPr>
          <p:cNvPr id="3" name="Textplatzhalter 2">
            <a:extLst>
              <a:ext uri="{FF2B5EF4-FFF2-40B4-BE49-F238E27FC236}">
                <a16:creationId xmlns:a16="http://schemas.microsoft.com/office/drawing/2014/main" id="{3FA8CD89-9321-43E1-A4B8-5A194C71DC50}"/>
              </a:ext>
            </a:extLst>
          </p:cNvPr>
          <p:cNvSpPr>
            <a:spLocks noGrp="1"/>
          </p:cNvSpPr>
          <p:nvPr>
            <p:ph type="body" sz="quarter" idx="12"/>
          </p:nvPr>
        </p:nvSpPr>
        <p:spPr/>
        <p:txBody>
          <a:bodyPr/>
          <a:lstStyle/>
          <a:p>
            <a:r>
              <a:rPr lang="de-DE" dirty="0"/>
              <a:t>Limbi hat 7 Teile </a:t>
            </a:r>
            <a:r>
              <a:rPr lang="de-DE" sz="1200" dirty="0"/>
              <a:t>(Jaak </a:t>
            </a:r>
            <a:r>
              <a:rPr lang="de-DE" sz="1200" dirty="0" err="1"/>
              <a:t>Panksepp</a:t>
            </a:r>
            <a:r>
              <a:rPr lang="de-DE" sz="1200" dirty="0"/>
              <a:t>; </a:t>
            </a:r>
            <a:r>
              <a:rPr lang="de-DE" sz="1200" dirty="0" err="1"/>
              <a:t>Affective</a:t>
            </a:r>
            <a:r>
              <a:rPr lang="de-DE" sz="1200" dirty="0"/>
              <a:t> </a:t>
            </a:r>
            <a:r>
              <a:rPr lang="de-DE" sz="1200" dirty="0" err="1"/>
              <a:t>Neuroscience</a:t>
            </a:r>
            <a:r>
              <a:rPr lang="de-DE" sz="1200" dirty="0"/>
              <a:t>)</a:t>
            </a:r>
            <a:endParaRPr lang="de-DE" dirty="0"/>
          </a:p>
        </p:txBody>
      </p:sp>
      <p:sp>
        <p:nvSpPr>
          <p:cNvPr id="4" name="Titel 3">
            <a:extLst>
              <a:ext uri="{FF2B5EF4-FFF2-40B4-BE49-F238E27FC236}">
                <a16:creationId xmlns:a16="http://schemas.microsoft.com/office/drawing/2014/main" id="{B52AAF5E-5108-47D7-AC76-ACC7FE156DFD}"/>
              </a:ext>
            </a:extLst>
          </p:cNvPr>
          <p:cNvSpPr>
            <a:spLocks noGrp="1"/>
          </p:cNvSpPr>
          <p:nvPr>
            <p:ph type="title"/>
          </p:nvPr>
        </p:nvSpPr>
        <p:spPr/>
        <p:txBody>
          <a:bodyPr/>
          <a:lstStyle/>
          <a:p>
            <a:r>
              <a:rPr lang="de-DE"/>
              <a:t>beyond work</a:t>
            </a:r>
            <a:endParaRPr lang="de-DE" dirty="0"/>
          </a:p>
        </p:txBody>
      </p:sp>
      <p:sp>
        <p:nvSpPr>
          <p:cNvPr id="6" name="Rectangle 1">
            <a:extLst>
              <a:ext uri="{FF2B5EF4-FFF2-40B4-BE49-F238E27FC236}">
                <a16:creationId xmlns:a16="http://schemas.microsoft.com/office/drawing/2014/main" id="{F29029FC-CBB4-46BA-95A5-282F8D738331}"/>
              </a:ext>
            </a:extLst>
          </p:cNvPr>
          <p:cNvSpPr>
            <a:spLocks noChangeArrowheads="1"/>
          </p:cNvSpPr>
          <p:nvPr/>
        </p:nvSpPr>
        <p:spPr bwMode="auto">
          <a:xfrm>
            <a:off x="-14827402" y="-153050"/>
            <a:ext cx="418744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15783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8E2EBB8E-6EEA-47C4-86FC-14C7E81C1FD8}"/>
              </a:ext>
            </a:extLst>
          </p:cNvPr>
          <p:cNvSpPr>
            <a:spLocks noGrp="1"/>
          </p:cNvSpPr>
          <p:nvPr>
            <p:ph sz="quarter" idx="13"/>
          </p:nvPr>
        </p:nvSpPr>
        <p:spPr/>
        <p:txBody>
          <a:bodyPr>
            <a:normAutofit/>
          </a:bodyPr>
          <a:lstStyle/>
          <a:p>
            <a:pPr lvl="1"/>
            <a:r>
              <a:rPr lang="de-DE" dirty="0"/>
              <a:t>Frage 1: Eine Vervollständigung: „Die Welt ist voller …“</a:t>
            </a:r>
          </a:p>
          <a:p>
            <a:pPr lvl="2"/>
            <a:r>
              <a:rPr lang="de-DE" dirty="0"/>
              <a:t>„Deppen, Idioten, Probleme, Angst, …“ aufhängen</a:t>
            </a:r>
          </a:p>
          <a:p>
            <a:pPr lvl="1"/>
            <a:r>
              <a:rPr lang="de-DE" dirty="0"/>
              <a:t>Frage 2: Wohnung und shoppen wäre frei, was würdest du dann morgen tun und in 4 Wochen?</a:t>
            </a:r>
          </a:p>
          <a:p>
            <a:pPr lvl="2"/>
            <a:r>
              <a:rPr lang="de-DE" dirty="0"/>
              <a:t>Netflix, Party, Reisen, …</a:t>
            </a:r>
          </a:p>
          <a:p>
            <a:pPr lvl="1"/>
            <a:r>
              <a:rPr lang="de-DE" dirty="0"/>
              <a:t>Frage 3: </a:t>
            </a:r>
            <a:r>
              <a:rPr lang="de-DE" dirty="0" err="1"/>
              <a:t>GoT</a:t>
            </a:r>
            <a:r>
              <a:rPr lang="de-DE" dirty="0"/>
              <a:t>-Szenario: Der Abend vor der letzten Schlacht. Morgen seid ihr tot. Was macht ihr noch?</a:t>
            </a:r>
          </a:p>
          <a:p>
            <a:pPr lvl="2"/>
            <a:r>
              <a:rPr lang="de-DE" dirty="0"/>
              <a:t>Nochmal so richtig auf den Putz hauen, „ich muss es noch genießen“</a:t>
            </a:r>
          </a:p>
          <a:p>
            <a:pPr lvl="1"/>
            <a:r>
              <a:rPr lang="de-DE" dirty="0"/>
              <a:t>Frage 4: Eifersucht: Partner/Partnerin kommt nach Hause und sagt „Du, ich hab da jemanden kennengelernt, und da fühle ich einfach so viel mehr als hier!“ Erste und zweite Reaktion?</a:t>
            </a:r>
          </a:p>
          <a:p>
            <a:pPr lvl="2"/>
            <a:r>
              <a:rPr lang="de-DE" dirty="0"/>
              <a:t>Zweite Reaktion: Schmerz und Enttäuschung. Eifersucht ist wichtig! Wir haben doch einen Vertrag!</a:t>
            </a:r>
          </a:p>
          <a:p>
            <a:pPr lvl="2"/>
            <a:r>
              <a:rPr lang="de-DE" dirty="0"/>
              <a:t>Aber auch: Es ist ja eh nix Festes und ich habe auch drei parallel; Der/die war eh blöd, …</a:t>
            </a:r>
          </a:p>
          <a:p>
            <a:pPr marL="0" lvl="1" indent="0">
              <a:buNone/>
            </a:pPr>
            <a:endParaRPr lang="de-DE" dirty="0"/>
          </a:p>
          <a:p>
            <a:pPr lvl="1"/>
            <a:r>
              <a:rPr lang="de-DE" dirty="0"/>
              <a:t>Auswertung</a:t>
            </a:r>
          </a:p>
          <a:p>
            <a:pPr lvl="2"/>
            <a:r>
              <a:rPr lang="de-DE" dirty="0" err="1"/>
              <a:t>Jede:r</a:t>
            </a:r>
            <a:r>
              <a:rPr lang="de-DE" dirty="0"/>
              <a:t> hat ein </a:t>
            </a:r>
            <a:r>
              <a:rPr lang="de-DE" dirty="0" err="1"/>
              <a:t>PostIt</a:t>
            </a:r>
            <a:r>
              <a:rPr lang="de-DE" dirty="0"/>
              <a:t> (eins!)</a:t>
            </a:r>
          </a:p>
          <a:p>
            <a:pPr lvl="2"/>
            <a:r>
              <a:rPr lang="de-DE" dirty="0"/>
              <a:t>Pro Frage gebe ich dann einen Antwortraum vor (immer nur die „ich bin nicht genug“ Seite)</a:t>
            </a:r>
          </a:p>
          <a:p>
            <a:pPr lvl="3"/>
            <a:r>
              <a:rPr lang="de-DE" dirty="0"/>
              <a:t>Die „Zeugen“ stellen sicher, dass es auch richtig gemacht wird</a:t>
            </a:r>
          </a:p>
          <a:p>
            <a:pPr lvl="2"/>
            <a:r>
              <a:rPr lang="de-DE" dirty="0"/>
              <a:t>Und wer nach allen 4 Fragen noch was hat, kommt auf ein anderes Feld</a:t>
            </a:r>
          </a:p>
          <a:p>
            <a:pPr lvl="3"/>
            <a:r>
              <a:rPr lang="de-DE" dirty="0"/>
              <a:t>Erst später löse ich das auf ;) … Weltbilder</a:t>
            </a:r>
          </a:p>
          <a:p>
            <a:pPr lvl="1"/>
            <a:endParaRPr lang="de-DE" dirty="0"/>
          </a:p>
          <a:p>
            <a:pPr lvl="1"/>
            <a:endParaRPr lang="en-US" dirty="0"/>
          </a:p>
        </p:txBody>
      </p:sp>
      <p:sp>
        <p:nvSpPr>
          <p:cNvPr id="5" name="Textplatzhalter 4">
            <a:extLst>
              <a:ext uri="{FF2B5EF4-FFF2-40B4-BE49-F238E27FC236}">
                <a16:creationId xmlns:a16="http://schemas.microsoft.com/office/drawing/2014/main" id="{A0D061DE-B7F6-499F-AE3F-F5F2B7CF322C}"/>
              </a:ext>
            </a:extLst>
          </p:cNvPr>
          <p:cNvSpPr>
            <a:spLocks noGrp="1"/>
          </p:cNvSpPr>
          <p:nvPr>
            <p:ph type="body" sz="quarter" idx="12"/>
          </p:nvPr>
        </p:nvSpPr>
        <p:spPr/>
        <p:txBody>
          <a:bodyPr/>
          <a:lstStyle/>
          <a:p>
            <a:r>
              <a:rPr lang="de-DE" dirty="0"/>
              <a:t>Truth: Lernen wir uns kennen … also ihr euch ;)</a:t>
            </a:r>
          </a:p>
        </p:txBody>
      </p:sp>
      <p:sp>
        <p:nvSpPr>
          <p:cNvPr id="4" name="Titel 3">
            <a:extLst>
              <a:ext uri="{FF2B5EF4-FFF2-40B4-BE49-F238E27FC236}">
                <a16:creationId xmlns:a16="http://schemas.microsoft.com/office/drawing/2014/main" id="{F9B80904-1472-44B9-9BBE-4A73CADD9655}"/>
              </a:ext>
            </a:extLst>
          </p:cNvPr>
          <p:cNvSpPr>
            <a:spLocks noGrp="1"/>
          </p:cNvSpPr>
          <p:nvPr>
            <p:ph type="title"/>
          </p:nvPr>
        </p:nvSpPr>
        <p:spPr/>
        <p:txBody>
          <a:bodyPr/>
          <a:lstStyle/>
          <a:p>
            <a:r>
              <a:rPr lang="de-DE"/>
              <a:t>Truth</a:t>
            </a:r>
            <a:endParaRPr lang="de-DE" dirty="0"/>
          </a:p>
        </p:txBody>
      </p:sp>
      <p:sp>
        <p:nvSpPr>
          <p:cNvPr id="2" name="Rechteck 1">
            <a:extLst>
              <a:ext uri="{FF2B5EF4-FFF2-40B4-BE49-F238E27FC236}">
                <a16:creationId xmlns:a16="http://schemas.microsoft.com/office/drawing/2014/main" id="{F626F734-2D29-FE04-3708-A2E4785E3C5B}"/>
              </a:ext>
            </a:extLst>
          </p:cNvPr>
          <p:cNvSpPr/>
          <p:nvPr/>
        </p:nvSpPr>
        <p:spPr>
          <a:xfrm rot="934308">
            <a:off x="7169348" y="506349"/>
            <a:ext cx="3101298" cy="1446550"/>
          </a:xfrm>
          <a:prstGeom prst="rect">
            <a:avLst/>
          </a:prstGeom>
          <a:noFill/>
        </p:spPr>
        <p:txBody>
          <a:bodyPr wrap="none" lIns="91440" tIns="45720" rIns="91440" bIns="45720">
            <a:spAutoFit/>
          </a:bodyPr>
          <a:lstStyle/>
          <a:p>
            <a:pPr algn="ctr"/>
            <a:r>
              <a:rPr lang="de-DE" sz="8800" b="1" cap="none" spc="0" dirty="0" err="1">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Active</a:t>
            </a:r>
            <a:endParaRPr lang="de-DE" sz="8800" b="1" cap="none" spc="0" dirty="0">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27529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7F436ED5-AFD2-BF55-61B7-7B59662D7C93}"/>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1271464" y="1260475"/>
            <a:ext cx="8987303" cy="5219700"/>
          </a:xfrm>
        </p:spPr>
      </p:pic>
      <p:sp>
        <p:nvSpPr>
          <p:cNvPr id="3" name="Textplatzhalter 2">
            <a:extLst>
              <a:ext uri="{FF2B5EF4-FFF2-40B4-BE49-F238E27FC236}">
                <a16:creationId xmlns:a16="http://schemas.microsoft.com/office/drawing/2014/main" id="{860311BD-D674-DF02-7BC8-814312B53E26}"/>
              </a:ext>
            </a:extLst>
          </p:cNvPr>
          <p:cNvSpPr>
            <a:spLocks noGrp="1"/>
          </p:cNvSpPr>
          <p:nvPr>
            <p:ph type="body" sz="quarter" idx="12"/>
          </p:nvPr>
        </p:nvSpPr>
        <p:spPr/>
        <p:txBody>
          <a:bodyPr/>
          <a:lstStyle/>
          <a:p>
            <a:r>
              <a:rPr lang="de-DE" dirty="0"/>
              <a:t>Verbundenheit über Lebensalter</a:t>
            </a:r>
          </a:p>
        </p:txBody>
      </p:sp>
      <p:sp>
        <p:nvSpPr>
          <p:cNvPr id="4" name="Titel 3">
            <a:extLst>
              <a:ext uri="{FF2B5EF4-FFF2-40B4-BE49-F238E27FC236}">
                <a16:creationId xmlns:a16="http://schemas.microsoft.com/office/drawing/2014/main" id="{2387CF4B-5F7F-A893-3EB6-1B781309EE39}"/>
              </a:ext>
            </a:extLst>
          </p:cNvPr>
          <p:cNvSpPr>
            <a:spLocks noGrp="1"/>
          </p:cNvSpPr>
          <p:nvPr>
            <p:ph type="title"/>
          </p:nvPr>
        </p:nvSpPr>
        <p:spPr/>
        <p:txBody>
          <a:bodyPr/>
          <a:lstStyle/>
          <a:p>
            <a:r>
              <a:rPr lang="de-DE"/>
              <a:t>beyond work</a:t>
            </a:r>
          </a:p>
        </p:txBody>
      </p:sp>
    </p:spTree>
    <p:extLst>
      <p:ext uri="{BB962C8B-B14F-4D97-AF65-F5344CB8AC3E}">
        <p14:creationId xmlns:p14="http://schemas.microsoft.com/office/powerpoint/2010/main" val="2563535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C9316FB-FCB4-728E-9720-290E776EB8D8}"/>
              </a:ext>
            </a:extLst>
          </p:cNvPr>
          <p:cNvSpPr>
            <a:spLocks noGrp="1"/>
          </p:cNvSpPr>
          <p:nvPr>
            <p:ph type="body" sz="quarter" idx="12"/>
          </p:nvPr>
        </p:nvSpPr>
        <p:spPr/>
        <p:txBody>
          <a:bodyPr/>
          <a:lstStyle/>
          <a:p>
            <a:r>
              <a:rPr lang="de-DE" dirty="0"/>
              <a:t>Aktuelle Sinnkrise</a:t>
            </a:r>
          </a:p>
        </p:txBody>
      </p:sp>
      <p:sp>
        <p:nvSpPr>
          <p:cNvPr id="4" name="Titel 3">
            <a:extLst>
              <a:ext uri="{FF2B5EF4-FFF2-40B4-BE49-F238E27FC236}">
                <a16:creationId xmlns:a16="http://schemas.microsoft.com/office/drawing/2014/main" id="{B796129C-98E7-2F9E-2E07-5E9F7CC4E5D7}"/>
              </a:ext>
            </a:extLst>
          </p:cNvPr>
          <p:cNvSpPr>
            <a:spLocks noGrp="1"/>
          </p:cNvSpPr>
          <p:nvPr>
            <p:ph type="title"/>
          </p:nvPr>
        </p:nvSpPr>
        <p:spPr/>
        <p:txBody>
          <a:bodyPr/>
          <a:lstStyle/>
          <a:p>
            <a:r>
              <a:rPr lang="de-DE"/>
              <a:t>beyond work</a:t>
            </a:r>
          </a:p>
        </p:txBody>
      </p:sp>
      <p:pic>
        <p:nvPicPr>
          <p:cNvPr id="8" name="Inhaltsplatzhalter 7">
            <a:extLst>
              <a:ext uri="{FF2B5EF4-FFF2-40B4-BE49-F238E27FC236}">
                <a16:creationId xmlns:a16="http://schemas.microsoft.com/office/drawing/2014/main" id="{0AE77605-E413-0A13-EDDD-12C98DE50621}"/>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1355563" y="1260475"/>
            <a:ext cx="9493574" cy="5219700"/>
          </a:xfrm>
        </p:spPr>
      </p:pic>
    </p:spTree>
    <p:extLst>
      <p:ext uri="{BB962C8B-B14F-4D97-AF65-F5344CB8AC3E}">
        <p14:creationId xmlns:p14="http://schemas.microsoft.com/office/powerpoint/2010/main" val="903589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8586504-F398-980E-AF35-BD8FA097C1D1}"/>
              </a:ext>
            </a:extLst>
          </p:cNvPr>
          <p:cNvSpPr>
            <a:spLocks noGrp="1"/>
          </p:cNvSpPr>
          <p:nvPr>
            <p:ph type="body" sz="quarter" idx="12"/>
          </p:nvPr>
        </p:nvSpPr>
        <p:spPr/>
        <p:txBody>
          <a:bodyPr/>
          <a:lstStyle/>
          <a:p>
            <a:r>
              <a:rPr lang="de-DE" dirty="0"/>
              <a:t>Können wir pimpen … bleibt dünn; alles ordnet sich dem Geld unter</a:t>
            </a:r>
          </a:p>
        </p:txBody>
      </p:sp>
      <p:sp>
        <p:nvSpPr>
          <p:cNvPr id="4" name="Titel 3">
            <a:extLst>
              <a:ext uri="{FF2B5EF4-FFF2-40B4-BE49-F238E27FC236}">
                <a16:creationId xmlns:a16="http://schemas.microsoft.com/office/drawing/2014/main" id="{315A0E29-2D6E-8541-7CC9-CE202525135F}"/>
              </a:ext>
            </a:extLst>
          </p:cNvPr>
          <p:cNvSpPr>
            <a:spLocks noGrp="1"/>
          </p:cNvSpPr>
          <p:nvPr>
            <p:ph type="title"/>
          </p:nvPr>
        </p:nvSpPr>
        <p:spPr/>
        <p:txBody>
          <a:bodyPr/>
          <a:lstStyle/>
          <a:p>
            <a:r>
              <a:rPr lang="de-DE"/>
              <a:t>beyond work</a:t>
            </a:r>
          </a:p>
        </p:txBody>
      </p:sp>
      <p:pic>
        <p:nvPicPr>
          <p:cNvPr id="8" name="Inhaltsplatzhalter 7">
            <a:extLst>
              <a:ext uri="{FF2B5EF4-FFF2-40B4-BE49-F238E27FC236}">
                <a16:creationId xmlns:a16="http://schemas.microsoft.com/office/drawing/2014/main" id="{F692E116-1789-A1E9-8C6D-D25B538BC50B}"/>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1355563" y="1260475"/>
            <a:ext cx="9493574" cy="5219700"/>
          </a:xfrm>
        </p:spPr>
      </p:pic>
    </p:spTree>
    <p:extLst>
      <p:ext uri="{BB962C8B-B14F-4D97-AF65-F5344CB8AC3E}">
        <p14:creationId xmlns:p14="http://schemas.microsoft.com/office/powerpoint/2010/main" val="1776500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58AC60E-7FD6-649A-E331-5F75F054552B}"/>
              </a:ext>
            </a:extLst>
          </p:cNvPr>
          <p:cNvSpPr>
            <a:spLocks noGrp="1"/>
          </p:cNvSpPr>
          <p:nvPr>
            <p:ph type="body" sz="quarter" idx="12"/>
          </p:nvPr>
        </p:nvSpPr>
        <p:spPr/>
        <p:txBody>
          <a:bodyPr/>
          <a:lstStyle/>
          <a:p>
            <a:r>
              <a:rPr lang="de-DE" dirty="0"/>
              <a:t>So sähe ein sinnvolles Leben aus … (Jane Goodall z.B. </a:t>
            </a:r>
            <a:r>
              <a:rPr lang="de-DE" dirty="0">
                <a:sym typeface="Wingdings" panose="05000000000000000000" pitchFamily="2" charset="2"/>
              </a:rPr>
              <a:t>😊🙏🏻)</a:t>
            </a:r>
            <a:endParaRPr lang="de-DE" dirty="0"/>
          </a:p>
        </p:txBody>
      </p:sp>
      <p:sp>
        <p:nvSpPr>
          <p:cNvPr id="4" name="Titel 3">
            <a:extLst>
              <a:ext uri="{FF2B5EF4-FFF2-40B4-BE49-F238E27FC236}">
                <a16:creationId xmlns:a16="http://schemas.microsoft.com/office/drawing/2014/main" id="{E8F50A14-1042-605D-6EA7-56B0F8F5F327}"/>
              </a:ext>
            </a:extLst>
          </p:cNvPr>
          <p:cNvSpPr>
            <a:spLocks noGrp="1"/>
          </p:cNvSpPr>
          <p:nvPr>
            <p:ph type="title"/>
          </p:nvPr>
        </p:nvSpPr>
        <p:spPr/>
        <p:txBody>
          <a:bodyPr/>
          <a:lstStyle/>
          <a:p>
            <a:r>
              <a:rPr lang="de-DE"/>
              <a:t>beyond work</a:t>
            </a:r>
          </a:p>
        </p:txBody>
      </p:sp>
      <p:pic>
        <p:nvPicPr>
          <p:cNvPr id="8" name="Inhaltsplatzhalter 7">
            <a:extLst>
              <a:ext uri="{FF2B5EF4-FFF2-40B4-BE49-F238E27FC236}">
                <a16:creationId xmlns:a16="http://schemas.microsoft.com/office/drawing/2014/main" id="{EA7E7E1D-983C-90D2-E22B-DAD09C427C90}"/>
              </a:ext>
            </a:extLst>
          </p:cNvPr>
          <p:cNvPicPr>
            <a:picLocks noGrp="1" noChangeAspect="1"/>
          </p:cNvPicPr>
          <p:nvPr>
            <p:ph sz="quarter" idx="13"/>
          </p:nvPr>
        </p:nvPicPr>
        <p:blipFill>
          <a:blip r:embed="rId3">
            <a:extLst>
              <a:ext uri="{96DAC541-7B7A-43D3-8B79-37D633B846F1}">
                <asvg:svgBlip xmlns:asvg="http://schemas.microsoft.com/office/drawing/2016/SVG/main" r:embed="rId4"/>
              </a:ext>
            </a:extLst>
          </a:blip>
          <a:stretch>
            <a:fillRect/>
          </a:stretch>
        </p:blipFill>
        <p:spPr>
          <a:xfrm>
            <a:off x="1355563" y="1260475"/>
            <a:ext cx="9493574" cy="5219700"/>
          </a:xfrm>
        </p:spPr>
      </p:pic>
    </p:spTree>
    <p:extLst>
      <p:ext uri="{BB962C8B-B14F-4D97-AF65-F5344CB8AC3E}">
        <p14:creationId xmlns:p14="http://schemas.microsoft.com/office/powerpoint/2010/main" val="2111762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6C61211-B37D-AB26-6FD9-89BDA0DDF954}"/>
              </a:ext>
            </a:extLst>
          </p:cNvPr>
          <p:cNvSpPr>
            <a:spLocks noGrp="1"/>
          </p:cNvSpPr>
          <p:nvPr>
            <p:ph type="body" sz="quarter" idx="12"/>
          </p:nvPr>
        </p:nvSpPr>
        <p:spPr/>
        <p:txBody>
          <a:bodyPr/>
          <a:lstStyle/>
          <a:p>
            <a:r>
              <a:rPr lang="de-DE" dirty="0"/>
              <a:t>Summary</a:t>
            </a:r>
          </a:p>
        </p:txBody>
      </p:sp>
      <p:sp>
        <p:nvSpPr>
          <p:cNvPr id="4" name="Titel 3">
            <a:extLst>
              <a:ext uri="{FF2B5EF4-FFF2-40B4-BE49-F238E27FC236}">
                <a16:creationId xmlns:a16="http://schemas.microsoft.com/office/drawing/2014/main" id="{98605115-B264-6350-D30C-5E5CC1C52510}"/>
              </a:ext>
            </a:extLst>
          </p:cNvPr>
          <p:cNvSpPr>
            <a:spLocks noGrp="1"/>
          </p:cNvSpPr>
          <p:nvPr>
            <p:ph type="title"/>
          </p:nvPr>
        </p:nvSpPr>
        <p:spPr/>
        <p:txBody>
          <a:bodyPr/>
          <a:lstStyle/>
          <a:p>
            <a:r>
              <a:rPr lang="de-DE"/>
              <a:t>Summary</a:t>
            </a:r>
          </a:p>
        </p:txBody>
      </p:sp>
      <p:graphicFrame>
        <p:nvGraphicFramePr>
          <p:cNvPr id="6" name="Inhaltsplatzhalter 5">
            <a:extLst>
              <a:ext uri="{FF2B5EF4-FFF2-40B4-BE49-F238E27FC236}">
                <a16:creationId xmlns:a16="http://schemas.microsoft.com/office/drawing/2014/main" id="{5910B132-7B01-F29F-0118-44563C56528B}"/>
              </a:ext>
            </a:extLst>
          </p:cNvPr>
          <p:cNvGraphicFramePr>
            <a:graphicFrameLocks noGrp="1"/>
          </p:cNvGraphicFramePr>
          <p:nvPr>
            <p:ph sz="quarter" idx="13"/>
            <p:extLst>
              <p:ext uri="{D42A27DB-BD31-4B8C-83A1-F6EECF244321}">
                <p14:modId xmlns:p14="http://schemas.microsoft.com/office/powerpoint/2010/main" val="3936709553"/>
              </p:ext>
            </p:extLst>
          </p:nvPr>
        </p:nvGraphicFramePr>
        <p:xfrm>
          <a:off x="666750" y="1260475"/>
          <a:ext cx="10871200" cy="5219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5428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45C6C2-24AB-0E52-DF3B-69F24777CB69}"/>
              </a:ext>
            </a:extLst>
          </p:cNvPr>
          <p:cNvSpPr>
            <a:spLocks noGrp="1"/>
          </p:cNvSpPr>
          <p:nvPr>
            <p:ph type="title"/>
          </p:nvPr>
        </p:nvSpPr>
        <p:spPr/>
        <p:txBody>
          <a:bodyPr/>
          <a:lstStyle/>
          <a:p>
            <a:r>
              <a:rPr lang="de-DE"/>
              <a:t>Summary</a:t>
            </a:r>
          </a:p>
        </p:txBody>
      </p:sp>
      <p:sp>
        <p:nvSpPr>
          <p:cNvPr id="3" name="Textplatzhalter 2">
            <a:extLst>
              <a:ext uri="{FF2B5EF4-FFF2-40B4-BE49-F238E27FC236}">
                <a16:creationId xmlns:a16="http://schemas.microsoft.com/office/drawing/2014/main" id="{C261EEAC-ED89-FD91-AFCB-52F02BA3258D}"/>
              </a:ext>
            </a:extLst>
          </p:cNvPr>
          <p:cNvSpPr>
            <a:spLocks noGrp="1"/>
          </p:cNvSpPr>
          <p:nvPr>
            <p:ph type="body" sz="quarter" idx="12"/>
          </p:nvPr>
        </p:nvSpPr>
        <p:spPr/>
        <p:txBody>
          <a:bodyPr/>
          <a:lstStyle/>
          <a:p>
            <a:r>
              <a:rPr lang="de-DE" dirty="0"/>
              <a:t>Was wir uns angeschaut haben …</a:t>
            </a:r>
          </a:p>
        </p:txBody>
      </p:sp>
      <p:sp>
        <p:nvSpPr>
          <p:cNvPr id="4" name="Inhaltsplatzhalter 3">
            <a:extLst>
              <a:ext uri="{FF2B5EF4-FFF2-40B4-BE49-F238E27FC236}">
                <a16:creationId xmlns:a16="http://schemas.microsoft.com/office/drawing/2014/main" id="{E3DA8A31-5990-AAAE-B957-49C96C92F3E8}"/>
              </a:ext>
            </a:extLst>
          </p:cNvPr>
          <p:cNvSpPr>
            <a:spLocks noGrp="1"/>
          </p:cNvSpPr>
          <p:nvPr>
            <p:ph sz="quarter" idx="13"/>
          </p:nvPr>
        </p:nvSpPr>
        <p:spPr/>
        <p:txBody>
          <a:bodyPr>
            <a:normAutofit fontScale="92500" lnSpcReduction="10000"/>
          </a:bodyPr>
          <a:lstStyle/>
          <a:p>
            <a:pPr lvl="1"/>
            <a:r>
              <a:rPr lang="de-DE" dirty="0"/>
              <a:t>Limbi verstehen</a:t>
            </a:r>
          </a:p>
          <a:p>
            <a:pPr lvl="2"/>
            <a:r>
              <a:rPr lang="de-DE" dirty="0"/>
              <a:t>Überhaupt wahrnehmen und Aufmerksamkeit geben</a:t>
            </a:r>
          </a:p>
          <a:p>
            <a:pPr lvl="2"/>
            <a:r>
              <a:rPr lang="de-DE" dirty="0"/>
              <a:t>Verstehen in welchem Weltbild man selbst steckt</a:t>
            </a:r>
            <a:br>
              <a:rPr lang="de-DE" dirty="0"/>
            </a:br>
            <a:r>
              <a:rPr lang="de-DE" dirty="0"/>
              <a:t>(auch </a:t>
            </a:r>
            <a:r>
              <a:rPr lang="de-DE" dirty="0" err="1"/>
              <a:t>wenne</a:t>
            </a:r>
            <a:r>
              <a:rPr lang="de-DE" dirty="0"/>
              <a:t> s einen Moment unangenehm ist)</a:t>
            </a:r>
          </a:p>
          <a:p>
            <a:pPr lvl="2"/>
            <a:r>
              <a:rPr lang="de-DE" dirty="0"/>
              <a:t>Verstehen was ihn sauer macht und was Kraft gibt</a:t>
            </a:r>
          </a:p>
          <a:p>
            <a:pPr lvl="1"/>
            <a:r>
              <a:rPr lang="de-DE" dirty="0"/>
              <a:t>„PowerPoint </a:t>
            </a:r>
            <a:r>
              <a:rPr lang="de-DE" dirty="0" err="1"/>
              <a:t>of</a:t>
            </a:r>
            <a:r>
              <a:rPr lang="de-DE" dirty="0"/>
              <a:t> Life“</a:t>
            </a:r>
          </a:p>
          <a:p>
            <a:pPr lvl="2"/>
            <a:r>
              <a:rPr lang="de-DE" dirty="0"/>
              <a:t>Die Teile in unserem Gehirn</a:t>
            </a:r>
          </a:p>
          <a:p>
            <a:pPr lvl="2"/>
            <a:r>
              <a:rPr lang="de-DE" dirty="0"/>
              <a:t>Und unsere Schichten (sehr vereinfacht)</a:t>
            </a:r>
          </a:p>
          <a:p>
            <a:pPr lvl="2"/>
            <a:r>
              <a:rPr lang="de-DE" dirty="0"/>
              <a:t>Und unsere Kommunikation</a:t>
            </a:r>
          </a:p>
          <a:p>
            <a:pPr lvl="2"/>
            <a:r>
              <a:rPr lang="de-DE" dirty="0"/>
              <a:t>„</a:t>
            </a:r>
            <a:r>
              <a:rPr lang="de-DE" dirty="0" err="1"/>
              <a:t>Initimität</a:t>
            </a:r>
            <a:r>
              <a:rPr lang="de-DE" dirty="0"/>
              <a:t>“ ist Kontakt auf allen Ebenen …</a:t>
            </a:r>
            <a:br>
              <a:rPr lang="de-DE" dirty="0"/>
            </a:br>
            <a:r>
              <a:rPr lang="de-DE" dirty="0"/>
              <a:t>Ignorieren ist ein „Todeswunsch“</a:t>
            </a:r>
          </a:p>
          <a:p>
            <a:pPr lvl="1"/>
            <a:r>
              <a:rPr lang="de-DE" dirty="0" err="1"/>
              <a:t>Bermann‘s</a:t>
            </a:r>
            <a:r>
              <a:rPr lang="de-DE" dirty="0"/>
              <a:t> New Work ist krass</a:t>
            </a:r>
          </a:p>
          <a:p>
            <a:pPr lvl="2"/>
            <a:r>
              <a:rPr lang="de-DE" dirty="0"/>
              <a:t>Aber auch weit entfernt</a:t>
            </a:r>
          </a:p>
          <a:p>
            <a:pPr lvl="2"/>
            <a:r>
              <a:rPr lang="de-DE" dirty="0"/>
              <a:t>Eine gesellschaftliche Utopie, die wir nicht schnell schaffen</a:t>
            </a:r>
            <a:br>
              <a:rPr lang="de-DE" dirty="0"/>
            </a:br>
            <a:r>
              <a:rPr lang="de-DE" dirty="0"/>
              <a:t>(und wenige Verbündete haben)</a:t>
            </a:r>
          </a:p>
          <a:p>
            <a:pPr lvl="2"/>
            <a:r>
              <a:rPr lang="de-DE" dirty="0"/>
              <a:t>Der Obstkorb ist aber </a:t>
            </a:r>
            <a:r>
              <a:rPr lang="de-DE" dirty="0" err="1"/>
              <a:t>zuwenig</a:t>
            </a:r>
            <a:endParaRPr lang="de-DE" dirty="0"/>
          </a:p>
          <a:p>
            <a:pPr lvl="1"/>
            <a:r>
              <a:rPr lang="de-DE" dirty="0"/>
              <a:t>Der Dritte Weg</a:t>
            </a:r>
          </a:p>
          <a:p>
            <a:pPr lvl="2"/>
            <a:r>
              <a:rPr lang="de-DE" dirty="0"/>
              <a:t>Healing als Coping verkleidet</a:t>
            </a:r>
          </a:p>
          <a:p>
            <a:pPr lvl="2"/>
            <a:r>
              <a:rPr lang="de-DE" dirty="0"/>
              <a:t>Limbi</a:t>
            </a:r>
          </a:p>
          <a:p>
            <a:pPr lvl="2"/>
            <a:r>
              <a:rPr lang="de-DE" dirty="0"/>
              <a:t>Sinn</a:t>
            </a:r>
          </a:p>
        </p:txBody>
      </p:sp>
      <p:pic>
        <p:nvPicPr>
          <p:cNvPr id="5" name="Grafik 4" descr="Ein Bild, das Kreis, Kunst, Grafiken, Clipart enthält.&#10;&#10;KI-generierte Inhalte können fehlerhaft sein.">
            <a:extLst>
              <a:ext uri="{FF2B5EF4-FFF2-40B4-BE49-F238E27FC236}">
                <a16:creationId xmlns:a16="http://schemas.microsoft.com/office/drawing/2014/main" id="{5B8ACCD7-32CF-4755-EAD9-3934002A84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400" y="1260000"/>
            <a:ext cx="3763200" cy="3907200"/>
          </a:xfrm>
          <a:prstGeom prst="rect">
            <a:avLst/>
          </a:prstGeom>
        </p:spPr>
      </p:pic>
    </p:spTree>
    <p:extLst>
      <p:ext uri="{BB962C8B-B14F-4D97-AF65-F5344CB8AC3E}">
        <p14:creationId xmlns:p14="http://schemas.microsoft.com/office/powerpoint/2010/main" val="1035516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14C6AF-F79F-690A-E93B-7ACC988496E1}"/>
              </a:ext>
            </a:extLst>
          </p:cNvPr>
          <p:cNvSpPr>
            <a:spLocks noGrp="1"/>
          </p:cNvSpPr>
          <p:nvPr>
            <p:ph sz="quarter" idx="13"/>
          </p:nvPr>
        </p:nvSpPr>
        <p:spPr/>
        <p:txBody>
          <a:bodyPr/>
          <a:lstStyle/>
          <a:p>
            <a:pPr lvl="1"/>
            <a:r>
              <a:rPr lang="de-DE" dirty="0"/>
              <a:t>Downloads: </a:t>
            </a:r>
            <a:r>
              <a:rPr lang="de-DE" dirty="0">
                <a:hlinkClick r:id="rId3"/>
              </a:rPr>
              <a:t>https://orgiq.org/home/downloads/</a:t>
            </a:r>
            <a:r>
              <a:rPr lang="de-DE" dirty="0"/>
              <a:t> </a:t>
            </a:r>
          </a:p>
          <a:p>
            <a:pPr lvl="1"/>
            <a:endParaRPr lang="de-DE" dirty="0"/>
          </a:p>
          <a:p>
            <a:pPr lvl="2"/>
            <a:r>
              <a:rPr lang="de-DE" dirty="0"/>
              <a:t>Gecko </a:t>
            </a:r>
            <a:r>
              <a:rPr lang="de-DE" dirty="0" err="1"/>
              <a:t>CheatSheet</a:t>
            </a:r>
            <a:r>
              <a:rPr lang="de-DE" dirty="0"/>
              <a:t>; </a:t>
            </a:r>
            <a:r>
              <a:rPr lang="de-DE" dirty="0">
                <a:hlinkClick r:id="rId4"/>
              </a:rPr>
              <a:t>https://orgiq.org/wp-content/uploads/2025/01/OrgIQ_GeckoCheatSheet_Release_DE.pdf</a:t>
            </a:r>
            <a:r>
              <a:rPr lang="de-DE" dirty="0"/>
              <a:t> </a:t>
            </a:r>
          </a:p>
          <a:p>
            <a:pPr lvl="2"/>
            <a:r>
              <a:rPr lang="de-DE" dirty="0"/>
              <a:t>DSS </a:t>
            </a:r>
            <a:r>
              <a:rPr lang="de-DE" dirty="0" err="1"/>
              <a:t>CheatSheet</a:t>
            </a:r>
            <a:r>
              <a:rPr lang="de-DE" dirty="0"/>
              <a:t>: </a:t>
            </a:r>
            <a:r>
              <a:rPr lang="de-DE" dirty="0">
                <a:hlinkClick r:id="rId5"/>
              </a:rPr>
              <a:t>https://orgiq.org/wp-content/uploads/2025/06/OrgIQ_DSS-CheatSheet_Release_DE.pdf</a:t>
            </a:r>
            <a:r>
              <a:rPr lang="de-DE" dirty="0"/>
              <a:t> </a:t>
            </a:r>
          </a:p>
          <a:p>
            <a:pPr lvl="2"/>
            <a:r>
              <a:rPr lang="de-DE" dirty="0"/>
              <a:t>Beziehungen: </a:t>
            </a:r>
            <a:r>
              <a:rPr lang="de-DE" dirty="0">
                <a:hlinkClick r:id="rId6"/>
              </a:rPr>
              <a:t>https://orgiq.org/wp-content/uploads/2025/01/OrgIQ_RelOrgCheck_Release_DE.pdf</a:t>
            </a:r>
            <a:r>
              <a:rPr lang="de-DE" dirty="0"/>
              <a:t> </a:t>
            </a:r>
          </a:p>
          <a:p>
            <a:pPr lvl="2"/>
            <a:r>
              <a:rPr lang="de-DE" dirty="0"/>
              <a:t>Vertrauen: </a:t>
            </a:r>
            <a:r>
              <a:rPr lang="de-DE" dirty="0">
                <a:hlinkClick r:id="rId7"/>
              </a:rPr>
              <a:t>https://orgiq.org/wp-content/uploads/2025/10/OrgIQ_DeepDive_VertrauenVerrat_Release_DE.pdf</a:t>
            </a:r>
            <a:r>
              <a:rPr lang="de-DE" dirty="0"/>
              <a:t> </a:t>
            </a:r>
          </a:p>
          <a:p>
            <a:pPr lvl="2"/>
            <a:r>
              <a:rPr lang="de-DE" dirty="0" err="1"/>
              <a:t>NextStep</a:t>
            </a:r>
            <a:r>
              <a:rPr lang="de-DE" dirty="0"/>
              <a:t> (für Coaches): </a:t>
            </a:r>
            <a:r>
              <a:rPr lang="de-DE" dirty="0">
                <a:hlinkClick r:id="rId8"/>
              </a:rPr>
              <a:t>https://orgiq.org/wp-content/uploads/2025/10/OrgIQ_Leading2NextStage_Release_DE.pdf</a:t>
            </a:r>
            <a:r>
              <a:rPr lang="de-DE" dirty="0"/>
              <a:t> </a:t>
            </a:r>
          </a:p>
          <a:p>
            <a:pPr lvl="2"/>
            <a:endParaRPr lang="de-DE" dirty="0"/>
          </a:p>
          <a:p>
            <a:pPr lvl="2"/>
            <a:endParaRPr lang="de-DE" dirty="0"/>
          </a:p>
          <a:p>
            <a:pPr lvl="2"/>
            <a:r>
              <a:rPr lang="de-DE" dirty="0"/>
              <a:t>Leadership: </a:t>
            </a:r>
            <a:r>
              <a:rPr lang="de-DE" dirty="0">
                <a:hlinkClick r:id="rId9"/>
              </a:rPr>
              <a:t>https://orgiq.org/wp-content/uploads/2025/05/OrgIQ_DeepDive_LeadershipIntro_Release_DE.pdf</a:t>
            </a:r>
            <a:r>
              <a:rPr lang="de-DE" dirty="0"/>
              <a:t> &amp; </a:t>
            </a:r>
            <a:r>
              <a:rPr lang="de-DE" dirty="0">
                <a:hlinkClick r:id="rId10"/>
              </a:rPr>
              <a:t>https://orgiq.org/wp-content/uploads/2024/10/OrgIQ_DeepDive_Leadership_Release_DE.pdf</a:t>
            </a:r>
            <a:r>
              <a:rPr lang="de-DE" dirty="0"/>
              <a:t> </a:t>
            </a:r>
          </a:p>
          <a:p>
            <a:pPr lvl="1"/>
            <a:endParaRPr lang="de-DE" dirty="0"/>
          </a:p>
        </p:txBody>
      </p:sp>
      <p:sp>
        <p:nvSpPr>
          <p:cNvPr id="3" name="Textplatzhalter 2">
            <a:extLst>
              <a:ext uri="{FF2B5EF4-FFF2-40B4-BE49-F238E27FC236}">
                <a16:creationId xmlns:a16="http://schemas.microsoft.com/office/drawing/2014/main" id="{0DCC2E5F-8EE2-F401-2C0E-0DA5C74837F5}"/>
              </a:ext>
            </a:extLst>
          </p:cNvPr>
          <p:cNvSpPr>
            <a:spLocks noGrp="1"/>
          </p:cNvSpPr>
          <p:nvPr>
            <p:ph type="body" sz="quarter" idx="12"/>
          </p:nvPr>
        </p:nvSpPr>
        <p:spPr/>
        <p:txBody>
          <a:bodyPr/>
          <a:lstStyle/>
          <a:p>
            <a:r>
              <a:rPr lang="de-DE" dirty="0" err="1"/>
              <a:t>Daaaanke</a:t>
            </a:r>
            <a:r>
              <a:rPr lang="de-DE" dirty="0"/>
              <a:t> + Links</a:t>
            </a:r>
          </a:p>
        </p:txBody>
      </p:sp>
      <p:sp>
        <p:nvSpPr>
          <p:cNvPr id="4" name="Titel 3">
            <a:extLst>
              <a:ext uri="{FF2B5EF4-FFF2-40B4-BE49-F238E27FC236}">
                <a16:creationId xmlns:a16="http://schemas.microsoft.com/office/drawing/2014/main" id="{6D67BDD0-0DFE-7028-EF2F-F66A9DC34BDD}"/>
              </a:ext>
            </a:extLst>
          </p:cNvPr>
          <p:cNvSpPr>
            <a:spLocks noGrp="1"/>
          </p:cNvSpPr>
          <p:nvPr>
            <p:ph type="title"/>
          </p:nvPr>
        </p:nvSpPr>
        <p:spPr/>
        <p:txBody>
          <a:bodyPr/>
          <a:lstStyle/>
          <a:p>
            <a:r>
              <a:rPr lang="de-DE"/>
              <a:t>Summary</a:t>
            </a:r>
          </a:p>
        </p:txBody>
      </p:sp>
    </p:spTree>
    <p:extLst>
      <p:ext uri="{BB962C8B-B14F-4D97-AF65-F5344CB8AC3E}">
        <p14:creationId xmlns:p14="http://schemas.microsoft.com/office/powerpoint/2010/main" val="3276096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040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61648A8F-134C-03AA-388E-C9298605F3D9}"/>
              </a:ext>
            </a:extLst>
          </p:cNvPr>
          <p:cNvSpPr>
            <a:spLocks noGrp="1"/>
          </p:cNvSpPr>
          <p:nvPr>
            <p:ph sz="quarter" idx="13"/>
          </p:nvPr>
        </p:nvSpPr>
        <p:spPr/>
        <p:txBody>
          <a:bodyPr/>
          <a:lstStyle/>
          <a:p>
            <a:r>
              <a:rPr lang="de-DE" dirty="0"/>
              <a:t>Zeiten</a:t>
            </a:r>
          </a:p>
          <a:p>
            <a:pPr lvl="1"/>
            <a:r>
              <a:rPr lang="de-DE" dirty="0"/>
              <a:t>Intro-Fragen: 7 Minuten</a:t>
            </a:r>
          </a:p>
          <a:p>
            <a:pPr lvl="1"/>
            <a:r>
              <a:rPr lang="de-DE" dirty="0"/>
              <a:t>3 Ebenen: 5 Minuten</a:t>
            </a:r>
          </a:p>
          <a:p>
            <a:pPr lvl="1"/>
            <a:r>
              <a:rPr lang="de-DE" dirty="0"/>
              <a:t>Was macht Arbeit zu Arbeit als 1-2-4-all: 7 Minuten</a:t>
            </a:r>
          </a:p>
          <a:p>
            <a:pPr lvl="1"/>
            <a:r>
              <a:rPr lang="de-DE" dirty="0"/>
              <a:t>PowerPoint </a:t>
            </a:r>
            <a:r>
              <a:rPr lang="de-DE" dirty="0" err="1"/>
              <a:t>of</a:t>
            </a:r>
            <a:r>
              <a:rPr lang="de-DE" dirty="0"/>
              <a:t> Life + Communication: 10 Minuten</a:t>
            </a:r>
          </a:p>
          <a:p>
            <a:pPr lvl="1"/>
            <a:r>
              <a:rPr lang="de-DE" dirty="0"/>
              <a:t>Was wollen wir wirklich, wirklich: 3 Minuten</a:t>
            </a:r>
          </a:p>
          <a:p>
            <a:pPr lvl="1"/>
            <a:r>
              <a:rPr lang="de-DE" dirty="0"/>
              <a:t>Kompensationsmodell: 3 Minuten</a:t>
            </a:r>
          </a:p>
          <a:p>
            <a:pPr lvl="1"/>
            <a:r>
              <a:rPr lang="de-DE" dirty="0"/>
              <a:t>Balance-Theorie: 7 Minuten</a:t>
            </a:r>
          </a:p>
          <a:p>
            <a:pPr lvl="1"/>
            <a:endParaRPr lang="de-DE" dirty="0"/>
          </a:p>
          <a:p>
            <a:pPr lvl="1"/>
            <a:r>
              <a:rPr lang="de-DE" dirty="0"/>
              <a:t>Alle Übungen: 45 Minuten???</a:t>
            </a:r>
          </a:p>
          <a:p>
            <a:pPr lvl="1"/>
            <a:endParaRPr lang="de-DE" dirty="0"/>
          </a:p>
          <a:p>
            <a:pPr lvl="1"/>
            <a:endParaRPr lang="de-DE" dirty="0"/>
          </a:p>
          <a:p>
            <a:pPr lvl="1"/>
            <a:r>
              <a:rPr lang="de-DE" dirty="0"/>
              <a:t>Theorie: gekürzt ~15 Minuten (wenn ich es flott mache)</a:t>
            </a:r>
          </a:p>
        </p:txBody>
      </p:sp>
      <p:sp>
        <p:nvSpPr>
          <p:cNvPr id="5" name="Textplatzhalter 4">
            <a:extLst>
              <a:ext uri="{FF2B5EF4-FFF2-40B4-BE49-F238E27FC236}">
                <a16:creationId xmlns:a16="http://schemas.microsoft.com/office/drawing/2014/main" id="{CDF2F2D0-1FF6-2156-C033-645B4FDB8F3B}"/>
              </a:ext>
            </a:extLst>
          </p:cNvPr>
          <p:cNvSpPr>
            <a:spLocks noGrp="1"/>
          </p:cNvSpPr>
          <p:nvPr>
            <p:ph type="body" sz="quarter" idx="12"/>
          </p:nvPr>
        </p:nvSpPr>
        <p:spPr/>
        <p:txBody>
          <a:bodyPr/>
          <a:lstStyle/>
          <a:p>
            <a:r>
              <a:rPr lang="de-DE" dirty="0"/>
              <a:t>Ablauf</a:t>
            </a:r>
          </a:p>
        </p:txBody>
      </p:sp>
      <p:sp>
        <p:nvSpPr>
          <p:cNvPr id="4" name="Titel 3">
            <a:extLst>
              <a:ext uri="{FF2B5EF4-FFF2-40B4-BE49-F238E27FC236}">
                <a16:creationId xmlns:a16="http://schemas.microsoft.com/office/drawing/2014/main" id="{43AFBEE6-818A-BC76-F408-B23392B04A9B}"/>
              </a:ext>
            </a:extLst>
          </p:cNvPr>
          <p:cNvSpPr>
            <a:spLocks noGrp="1"/>
          </p:cNvSpPr>
          <p:nvPr>
            <p:ph type="title"/>
          </p:nvPr>
        </p:nvSpPr>
        <p:spPr/>
        <p:txBody>
          <a:bodyPr/>
          <a:lstStyle/>
          <a:p>
            <a:r>
              <a:rPr lang="de-DE"/>
              <a:t>Summary</a:t>
            </a:r>
          </a:p>
        </p:txBody>
      </p:sp>
    </p:spTree>
    <p:extLst>
      <p:ext uri="{BB962C8B-B14F-4D97-AF65-F5344CB8AC3E}">
        <p14:creationId xmlns:p14="http://schemas.microsoft.com/office/powerpoint/2010/main" val="2478922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8028506-A535-B415-94E1-F481E4681A58}"/>
              </a:ext>
            </a:extLst>
          </p:cNvPr>
          <p:cNvSpPr>
            <a:spLocks noGrp="1"/>
          </p:cNvSpPr>
          <p:nvPr>
            <p:ph sz="quarter" idx="13"/>
          </p:nvPr>
        </p:nvSpPr>
        <p:spPr>
          <a:xfrm>
            <a:off x="666000" y="1260000"/>
            <a:ext cx="6150080" cy="5220000"/>
          </a:xfrm>
        </p:spPr>
        <p:txBody>
          <a:bodyPr/>
          <a:lstStyle/>
          <a:p>
            <a:pPr lvl="1"/>
            <a:r>
              <a:rPr lang="de-DE" dirty="0"/>
              <a:t>Prof. William M. Marston (</a:t>
            </a:r>
            <a:r>
              <a:rPr lang="de-DE" dirty="0">
                <a:hlinkClick r:id="rId3"/>
              </a:rPr>
              <a:t>William Moulton Marston – Wikipedia</a:t>
            </a:r>
            <a:r>
              <a:rPr lang="de-DE" dirty="0"/>
              <a:t>)</a:t>
            </a:r>
          </a:p>
          <a:p>
            <a:pPr lvl="2"/>
            <a:r>
              <a:rPr lang="de-DE" dirty="0"/>
              <a:t>Aus Handlung und Absicht, können wir das</a:t>
            </a:r>
            <a:br>
              <a:rPr lang="de-DE" dirty="0"/>
            </a:br>
            <a:r>
              <a:rPr lang="de-DE" dirty="0"/>
              <a:t>Weltbild ablesen</a:t>
            </a:r>
          </a:p>
          <a:p>
            <a:pPr lvl="2"/>
            <a:r>
              <a:rPr lang="de-DE" dirty="0"/>
              <a:t>Und das Weltbild bestimmt die Handlungsmuster!</a:t>
            </a:r>
          </a:p>
          <a:p>
            <a:pPr lvl="2"/>
            <a:r>
              <a:rPr lang="de-DE" dirty="0"/>
              <a:t>Warum? … Ja, das ist der …</a:t>
            </a:r>
          </a:p>
          <a:p>
            <a:pPr lvl="1"/>
            <a:endParaRPr lang="de-DE" dirty="0"/>
          </a:p>
          <a:p>
            <a:pPr lvl="1"/>
            <a:r>
              <a:rPr lang="de-DE" dirty="0"/>
              <a:t>Gecko</a:t>
            </a:r>
          </a:p>
          <a:p>
            <a:pPr lvl="2"/>
            <a:r>
              <a:rPr lang="de-DE" dirty="0"/>
              <a:t>Ist je nach Weltbild unterschiedlich aktiv ;)</a:t>
            </a:r>
          </a:p>
          <a:p>
            <a:pPr lvl="2"/>
            <a:r>
              <a:rPr lang="de-DE" dirty="0"/>
              <a:t>Den lernen wir jetzt kennen</a:t>
            </a:r>
          </a:p>
        </p:txBody>
      </p:sp>
      <p:sp>
        <p:nvSpPr>
          <p:cNvPr id="3" name="Textplatzhalter 2">
            <a:extLst>
              <a:ext uri="{FF2B5EF4-FFF2-40B4-BE49-F238E27FC236}">
                <a16:creationId xmlns:a16="http://schemas.microsoft.com/office/drawing/2014/main" id="{1B6DF384-95F4-498A-5C4C-0312196A4490}"/>
              </a:ext>
            </a:extLst>
          </p:cNvPr>
          <p:cNvSpPr>
            <a:spLocks noGrp="1"/>
          </p:cNvSpPr>
          <p:nvPr>
            <p:ph type="body" sz="quarter" idx="12"/>
          </p:nvPr>
        </p:nvSpPr>
        <p:spPr/>
        <p:txBody>
          <a:bodyPr/>
          <a:lstStyle/>
          <a:p>
            <a:r>
              <a:rPr lang="de-DE" dirty="0"/>
              <a:t>Grundkonzept Weltbilder</a:t>
            </a:r>
          </a:p>
        </p:txBody>
      </p:sp>
      <p:sp>
        <p:nvSpPr>
          <p:cNvPr id="4" name="Titel 3">
            <a:extLst>
              <a:ext uri="{FF2B5EF4-FFF2-40B4-BE49-F238E27FC236}">
                <a16:creationId xmlns:a16="http://schemas.microsoft.com/office/drawing/2014/main" id="{6AC05EE9-AEEE-7FD1-658D-494A4678882E}"/>
              </a:ext>
            </a:extLst>
          </p:cNvPr>
          <p:cNvSpPr>
            <a:spLocks noGrp="1"/>
          </p:cNvSpPr>
          <p:nvPr>
            <p:ph type="title"/>
          </p:nvPr>
        </p:nvSpPr>
        <p:spPr/>
        <p:txBody>
          <a:bodyPr/>
          <a:lstStyle/>
          <a:p>
            <a:r>
              <a:rPr lang="de-DE"/>
              <a:t>Truth</a:t>
            </a:r>
          </a:p>
        </p:txBody>
      </p:sp>
      <p:pic>
        <p:nvPicPr>
          <p:cNvPr id="8" name="Grafik 7" descr="Ein Bild, das Cartoon, Spielzeug enthält.&#10;&#10;KI-generierte Inhalte können fehlerhaft sein.">
            <a:extLst>
              <a:ext uri="{FF2B5EF4-FFF2-40B4-BE49-F238E27FC236}">
                <a16:creationId xmlns:a16="http://schemas.microsoft.com/office/drawing/2014/main" id="{BBC0D077-C6D7-6817-58F4-6FA52AA176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8088" y="911848"/>
            <a:ext cx="4176464" cy="5685504"/>
          </a:xfrm>
          <a:prstGeom prst="rect">
            <a:avLst/>
          </a:prstGeom>
        </p:spPr>
      </p:pic>
    </p:spTree>
    <p:extLst>
      <p:ext uri="{BB962C8B-B14F-4D97-AF65-F5344CB8AC3E}">
        <p14:creationId xmlns:p14="http://schemas.microsoft.com/office/powerpoint/2010/main" val="1320835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21F7A00-50C7-4629-B158-EB11CB2BB2F0}"/>
              </a:ext>
            </a:extLst>
          </p:cNvPr>
          <p:cNvSpPr>
            <a:spLocks noGrp="1"/>
          </p:cNvSpPr>
          <p:nvPr>
            <p:ph type="body" sz="quarter" idx="12"/>
          </p:nvPr>
        </p:nvSpPr>
        <p:spPr/>
        <p:txBody>
          <a:bodyPr/>
          <a:lstStyle/>
          <a:p>
            <a:r>
              <a:rPr lang="de-DE" dirty="0"/>
              <a:t>„Hallo Brain“</a:t>
            </a:r>
          </a:p>
        </p:txBody>
      </p:sp>
      <p:sp>
        <p:nvSpPr>
          <p:cNvPr id="4" name="Titel 3">
            <a:extLst>
              <a:ext uri="{FF2B5EF4-FFF2-40B4-BE49-F238E27FC236}">
                <a16:creationId xmlns:a16="http://schemas.microsoft.com/office/drawing/2014/main" id="{B0D8F9B0-22DB-467F-B8B2-F69A388A6D82}"/>
              </a:ext>
            </a:extLst>
          </p:cNvPr>
          <p:cNvSpPr>
            <a:spLocks noGrp="1"/>
          </p:cNvSpPr>
          <p:nvPr>
            <p:ph type="title"/>
          </p:nvPr>
        </p:nvSpPr>
        <p:spPr/>
        <p:txBody>
          <a:bodyPr/>
          <a:lstStyle/>
          <a:p>
            <a:r>
              <a:rPr lang="de-DE"/>
              <a:t>Truth</a:t>
            </a:r>
            <a:endParaRPr lang="de-DE" dirty="0"/>
          </a:p>
        </p:txBody>
      </p:sp>
      <p:pic>
        <p:nvPicPr>
          <p:cNvPr id="8" name="Grafik 7">
            <a:extLst>
              <a:ext uri="{FF2B5EF4-FFF2-40B4-BE49-F238E27FC236}">
                <a16:creationId xmlns:a16="http://schemas.microsoft.com/office/drawing/2014/main" id="{A74A5D64-461E-467D-8A01-4F4ABB31E0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3573" y="923640"/>
            <a:ext cx="4434635" cy="5934360"/>
          </a:xfrm>
          <a:prstGeom prst="rect">
            <a:avLst/>
          </a:prstGeom>
        </p:spPr>
      </p:pic>
      <p:sp>
        <p:nvSpPr>
          <p:cNvPr id="10" name="Inhaltsplatzhalter 9">
            <a:extLst>
              <a:ext uri="{FF2B5EF4-FFF2-40B4-BE49-F238E27FC236}">
                <a16:creationId xmlns:a16="http://schemas.microsoft.com/office/drawing/2014/main" id="{5ED0E2BE-B173-4415-B97F-D12F2066746B}"/>
              </a:ext>
            </a:extLst>
          </p:cNvPr>
          <p:cNvSpPr>
            <a:spLocks noGrp="1"/>
          </p:cNvSpPr>
          <p:nvPr>
            <p:ph sz="quarter" idx="13"/>
          </p:nvPr>
        </p:nvSpPr>
        <p:spPr/>
        <p:txBody>
          <a:bodyPr/>
          <a:lstStyle/>
          <a:p>
            <a:endParaRPr lang="de-DE" dirty="0"/>
          </a:p>
        </p:txBody>
      </p:sp>
    </p:spTree>
    <p:extLst>
      <p:ext uri="{BB962C8B-B14F-4D97-AF65-F5344CB8AC3E}">
        <p14:creationId xmlns:p14="http://schemas.microsoft.com/office/powerpoint/2010/main" val="2631311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Kreis, Screenshot, Grafiken, Farbigkeit enthält.&#10;&#10;KI-generierte Inhalte können fehlerhaft sein.">
            <a:extLst>
              <a:ext uri="{FF2B5EF4-FFF2-40B4-BE49-F238E27FC236}">
                <a16:creationId xmlns:a16="http://schemas.microsoft.com/office/drawing/2014/main" id="{A3D345D1-887A-EB43-7369-43BEF33315CA}"/>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759863" y="1628800"/>
            <a:ext cx="8509527" cy="4392487"/>
          </a:xfrm>
        </p:spPr>
      </p:pic>
      <p:sp>
        <p:nvSpPr>
          <p:cNvPr id="3" name="Textplatzhalter 2">
            <a:extLst>
              <a:ext uri="{FF2B5EF4-FFF2-40B4-BE49-F238E27FC236}">
                <a16:creationId xmlns:a16="http://schemas.microsoft.com/office/drawing/2014/main" id="{CED76462-07CD-B724-F697-887CBADC87B2}"/>
              </a:ext>
            </a:extLst>
          </p:cNvPr>
          <p:cNvSpPr>
            <a:spLocks noGrp="1"/>
          </p:cNvSpPr>
          <p:nvPr>
            <p:ph type="body" sz="quarter" idx="12"/>
          </p:nvPr>
        </p:nvSpPr>
        <p:spPr/>
        <p:txBody>
          <a:bodyPr/>
          <a:lstStyle/>
          <a:p>
            <a:r>
              <a:rPr lang="de-DE" dirty="0"/>
              <a:t>Standardmäßig blind …</a:t>
            </a:r>
          </a:p>
        </p:txBody>
      </p:sp>
      <p:sp>
        <p:nvSpPr>
          <p:cNvPr id="4" name="Titel 3">
            <a:extLst>
              <a:ext uri="{FF2B5EF4-FFF2-40B4-BE49-F238E27FC236}">
                <a16:creationId xmlns:a16="http://schemas.microsoft.com/office/drawing/2014/main" id="{C073FF3C-695A-9895-3C60-340A52472FCD}"/>
              </a:ext>
            </a:extLst>
          </p:cNvPr>
          <p:cNvSpPr>
            <a:spLocks noGrp="1"/>
          </p:cNvSpPr>
          <p:nvPr>
            <p:ph type="title"/>
          </p:nvPr>
        </p:nvSpPr>
        <p:spPr/>
        <p:txBody>
          <a:bodyPr/>
          <a:lstStyle/>
          <a:p>
            <a:r>
              <a:rPr lang="de-DE"/>
              <a:t>Truth</a:t>
            </a:r>
          </a:p>
        </p:txBody>
      </p:sp>
      <p:sp>
        <p:nvSpPr>
          <p:cNvPr id="2" name="Rechteck 1">
            <a:extLst>
              <a:ext uri="{FF2B5EF4-FFF2-40B4-BE49-F238E27FC236}">
                <a16:creationId xmlns:a16="http://schemas.microsoft.com/office/drawing/2014/main" id="{27E8237A-8A4B-45F7-5A1D-6ABED6D645B3}"/>
              </a:ext>
            </a:extLst>
          </p:cNvPr>
          <p:cNvSpPr/>
          <p:nvPr/>
        </p:nvSpPr>
        <p:spPr>
          <a:xfrm rot="934308">
            <a:off x="8618098" y="722374"/>
            <a:ext cx="3101298" cy="1446550"/>
          </a:xfrm>
          <a:prstGeom prst="rect">
            <a:avLst/>
          </a:prstGeom>
          <a:noFill/>
        </p:spPr>
        <p:txBody>
          <a:bodyPr wrap="none" lIns="91440" tIns="45720" rIns="91440" bIns="45720">
            <a:spAutoFit/>
          </a:bodyPr>
          <a:lstStyle/>
          <a:p>
            <a:pPr algn="ctr"/>
            <a:r>
              <a:rPr lang="de-DE" sz="8800" b="1" cap="none" spc="0" dirty="0" err="1">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Active</a:t>
            </a:r>
            <a:endParaRPr lang="de-DE" sz="8800" b="1" cap="none" spc="0" dirty="0">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5637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Grafiken, Kreis, Screenshot, Diagramm enthält.&#10;&#10;KI-generierte Inhalte können fehlerhaft sein.">
            <a:extLst>
              <a:ext uri="{FF2B5EF4-FFF2-40B4-BE49-F238E27FC236}">
                <a16:creationId xmlns:a16="http://schemas.microsoft.com/office/drawing/2014/main" id="{8DCBC0C1-A3E2-6D21-9786-1FE5302DFA82}"/>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351584" y="1261366"/>
            <a:ext cx="7464228" cy="5191970"/>
          </a:xfrm>
        </p:spPr>
      </p:pic>
      <p:sp>
        <p:nvSpPr>
          <p:cNvPr id="3" name="Textplatzhalter 2">
            <a:extLst>
              <a:ext uri="{FF2B5EF4-FFF2-40B4-BE49-F238E27FC236}">
                <a16:creationId xmlns:a16="http://schemas.microsoft.com/office/drawing/2014/main" id="{420088CE-61B8-63DE-CA32-414891E76987}"/>
              </a:ext>
            </a:extLst>
          </p:cNvPr>
          <p:cNvSpPr>
            <a:spLocks noGrp="1"/>
          </p:cNvSpPr>
          <p:nvPr>
            <p:ph type="body" sz="quarter" idx="12"/>
          </p:nvPr>
        </p:nvSpPr>
        <p:spPr/>
        <p:txBody>
          <a:bodyPr/>
          <a:lstStyle/>
          <a:p>
            <a:r>
              <a:rPr lang="de-DE" dirty="0"/>
              <a:t>Angst macht blind</a:t>
            </a:r>
          </a:p>
        </p:txBody>
      </p:sp>
      <p:sp>
        <p:nvSpPr>
          <p:cNvPr id="4" name="Titel 3">
            <a:extLst>
              <a:ext uri="{FF2B5EF4-FFF2-40B4-BE49-F238E27FC236}">
                <a16:creationId xmlns:a16="http://schemas.microsoft.com/office/drawing/2014/main" id="{EEBA35F1-A5BD-4494-D8F4-7DC14AC38722}"/>
              </a:ext>
            </a:extLst>
          </p:cNvPr>
          <p:cNvSpPr>
            <a:spLocks noGrp="1"/>
          </p:cNvSpPr>
          <p:nvPr>
            <p:ph type="title"/>
          </p:nvPr>
        </p:nvSpPr>
        <p:spPr/>
        <p:txBody>
          <a:bodyPr/>
          <a:lstStyle/>
          <a:p>
            <a:r>
              <a:rPr lang="de-DE"/>
              <a:t>Truth</a:t>
            </a:r>
          </a:p>
        </p:txBody>
      </p:sp>
    </p:spTree>
    <p:extLst>
      <p:ext uri="{BB962C8B-B14F-4D97-AF65-F5344CB8AC3E}">
        <p14:creationId xmlns:p14="http://schemas.microsoft.com/office/powerpoint/2010/main" val="936207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ERSIONCONTROLLEDXXX" val="myTrue"/>
  <p:tag name="TAGGEDVERSIONCONTROLLED" val="myTrue"/>
</p:tagLst>
</file>

<file path=ppt/theme/theme1.xml><?xml version="1.0" encoding="utf-8"?>
<a:theme xmlns:a="http://schemas.openxmlformats.org/drawingml/2006/main" name="Vector_Template_Widescreen">
  <a:themeElements>
    <a:clrScheme name="OrgIQ">
      <a:dk1>
        <a:sysClr val="windowText" lastClr="000000"/>
      </a:dk1>
      <a:lt1>
        <a:sysClr val="window" lastClr="FFFFFF"/>
      </a:lt1>
      <a:dk2>
        <a:srgbClr val="44546A"/>
      </a:dk2>
      <a:lt2>
        <a:srgbClr val="E7E6E6"/>
      </a:lt2>
      <a:accent1>
        <a:srgbClr val="1F9999"/>
      </a:accent1>
      <a:accent2>
        <a:srgbClr val="ED7D31"/>
      </a:accent2>
      <a:accent3>
        <a:srgbClr val="004E99"/>
      </a:accent3>
      <a:accent4>
        <a:srgbClr val="B70032"/>
      </a:accent4>
      <a:accent5>
        <a:srgbClr val="F7E017"/>
      </a:accent5>
      <a:accent6>
        <a:srgbClr val="666666"/>
      </a:accent6>
      <a:hlink>
        <a:srgbClr val="E2B007"/>
      </a:hlink>
      <a:folHlink>
        <a:srgbClr val="954F72"/>
      </a:folHlink>
    </a:clrScheme>
    <a:fontScheme name="Vecto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600" dirty="0" err="1" smtClean="0"/>
        </a:defPPr>
      </a:lstStyle>
    </a:txDef>
  </a:objectDefaults>
  <a:extraClrSchemeLst/>
  <a:custClrLst>
    <a:custClr name="Vector Red">
      <a:srgbClr val="B70032"/>
    </a:custClr>
    <a:custClr name="Vector Gray">
      <a:srgbClr val="565C5E"/>
    </a:custClr>
    <a:custClr name="73% Gray">
      <a:srgbClr val="848B8E"/>
    </a:custClr>
    <a:custClr name="47% Gray">
      <a:srgbClr val="B1B6BA"/>
    </a:custClr>
    <a:custClr name="22% Gray">
      <a:srgbClr val="DADEE1"/>
    </a:custClr>
    <a:custClr name="Dark Orange">
      <a:srgbClr val="EF7C00"/>
    </a:custClr>
    <a:custClr name="Light Orange">
      <a:srgbClr val="FBB900"/>
    </a:custClr>
    <a:custClr name="Light Green">
      <a:srgbClr val="92C255"/>
    </a:custClr>
    <a:custClr name="Dark Green">
      <a:srgbClr val="00A765"/>
    </a:custClr>
    <a:custClr name="Light Blue">
      <a:srgbClr val="43BFDE"/>
    </a:custClr>
    <a:custClr name="Dark Blue">
      <a:srgbClr val="028FC3"/>
    </a:custClr>
    <a:custClr name="Violet">
      <a:srgbClr val="8884C1"/>
    </a:custClr>
    <a:custClr name="CAN">
      <a:srgbClr val="848B8E"/>
    </a:custClr>
    <a:custClr name="CAN Highspeed">
      <a:srgbClr val="F0DC00"/>
    </a:custClr>
    <a:custClr name="CAN Lowspeed">
      <a:srgbClr val="F5A500"/>
    </a:custClr>
    <a:custClr name="LIN">
      <a:srgbClr val="199C64"/>
    </a:custClr>
    <a:custClr name="FlexRay">
      <a:srgbClr val="003C91"/>
    </a:custClr>
    <a:custClr name="MOST">
      <a:srgbClr val="B70032"/>
    </a:custClr>
    <a:custClr name="Ethernet and IP">
      <a:srgbClr val="7D1E7D"/>
    </a:custClr>
    <a:custClr name="pWLAN">
      <a:srgbClr val="967800"/>
    </a:custClr>
  </a:custClrLst>
  <a:extLst>
    <a:ext uri="{05A4C25C-085E-4340-85A3-A5531E510DB2}">
      <thm15:themeFamily xmlns:thm15="http://schemas.microsoft.com/office/thememl/2012/main" name="OrgIQ_TP_v06.potx" id="{0C90007E-58F4-48E4-A584-F66C069973A9}" vid="{EA5DFD7D-2952-4E9B-8C3B-80E14CDD7B77}"/>
    </a:ext>
  </a:extLst>
</a:theme>
</file>

<file path=ppt/theme/theme2.xml><?xml version="1.0" encoding="utf-8"?>
<a:theme xmlns:a="http://schemas.openxmlformats.org/drawingml/2006/main" name="Larissa">
  <a:themeElements>
    <a:clrScheme name="">
      <a:dk1>
        <a:srgbClr val="000000"/>
      </a:dk1>
      <a:lt1>
        <a:srgbClr val="FFFFFF"/>
      </a:lt1>
      <a:dk2>
        <a:srgbClr val="000000"/>
      </a:dk2>
      <a:lt2>
        <a:srgbClr val="000000"/>
      </a:lt2>
      <a:accent1>
        <a:srgbClr val="848B8E"/>
      </a:accent1>
      <a:accent2>
        <a:srgbClr val="DADEE1"/>
      </a:accent2>
      <a:accent3>
        <a:srgbClr val="FFFFFF"/>
      </a:accent3>
      <a:accent4>
        <a:srgbClr val="000000"/>
      </a:accent4>
      <a:accent5>
        <a:srgbClr val="B1B6BA"/>
      </a:accent5>
      <a:accent6>
        <a:srgbClr val="DADEE1"/>
      </a:accent6>
      <a:hlink>
        <a:srgbClr val="B70032"/>
      </a:hlink>
      <a:folHlink>
        <a:srgbClr val="000000"/>
      </a:folHlink>
    </a:clrScheme>
    <a:fontScheme name="myFonts">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000000"/>
      </a:lt2>
      <a:accent1>
        <a:srgbClr val="848B8E"/>
      </a:accent1>
      <a:accent2>
        <a:srgbClr val="DADEE1"/>
      </a:accent2>
      <a:accent3>
        <a:srgbClr val="FFFFFF"/>
      </a:accent3>
      <a:accent4>
        <a:srgbClr val="000000"/>
      </a:accent4>
      <a:accent5>
        <a:srgbClr val="B1B6BA"/>
      </a:accent5>
      <a:accent6>
        <a:srgbClr val="DADEE1"/>
      </a:accent6>
      <a:hlink>
        <a:srgbClr val="B70032"/>
      </a:hlink>
      <a:folHlink>
        <a:srgbClr val="000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6083b4f-463a-45c1-a06b-a2246ebe50f3">
      <Value>53</Value>
      <Value>24</Value>
      <Value>218</Value>
    </TaxCatchAll>
    <vecDocumentVersion xmlns="26083b4f-463a-45c1-a06b-a2246ebe50f3">0.1</vecDocumentVersion>
    <vecVersionDate xmlns="26083b4f-463a-45c1-a06b-a2246ebe50f3">2021-07-05T22:00:00+00:00</vecVersionDate>
    <vecStatus xmlns="26083b4f-463a-45c1-a06b-a2246ebe50f3">Draft</vecStatus>
    <vecExplicitReviewRequired xmlns="26083b4f-463a-45c1-a06b-a2246ebe50f3">false</vecExplicitReviewRequired>
    <vecApprover xmlns="26083b4f-463a-45c1-a06b-a2246ebe50f3">
      <UserInfo>
        <DisplayName/>
        <AccountId xsi:nil="true"/>
        <AccountType/>
      </UserInfo>
    </vecApprover>
    <vecFormalReviewRequired xmlns="26083b4f-463a-45c1-a06b-a2246ebe50f3">false</vecFormalReviewRequired>
    <vecFormalApprovalRequired xmlns="26083b4f-463a-45c1-a06b-a2246ebe50f3">false</vecFormalApprovalRequired>
    <vecDocumentTypeTaxHTField xmlns="26083b4f-463a-45c1-a06b-a2246ebe50f3">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aa9d98f9-7f4a-4331-9eed-5eb8d86c5bda</TermId>
        </TermInfo>
      </Terms>
    </vecDocumentTypeTaxHTField>
    <vecReviewedBy xmlns="26083b4f-463a-45c1-a06b-a2246ebe50f3" xsi:nil="true"/>
    <vecReviewer xmlns="26083b4f-463a-45c1-a06b-a2246ebe50f3">
      <UserInfo>
        <DisplayName/>
        <AccountId xsi:nil="true"/>
        <AccountType/>
      </UserInfo>
    </vecReviewer>
    <vecApprovedBy xmlns="26083b4f-463a-45c1-a06b-a2246ebe50f3" xsi:nil="true"/>
    <vecOwner xmlns="26083b4f-463a-45c1-a06b-a2246ebe50f3">
      <UserInfo>
        <DisplayName/>
        <AccountId xsi:nil="true"/>
        <AccountType/>
      </UserInfo>
    </vecOwner>
    <vecArchivable xmlns="26083b4f-463a-45c1-a06b-a2246ebe50f3">false</vecArchivable>
    <vecExplicitApprovalRequired xmlns="26083b4f-463a-45c1-a06b-a2246ebe50f3">false</vecExplicitApprovalRequired>
    <j764f1f370634720ab7d0f30ccd65661 xmlns="26083b4f-463a-45c1-a06b-a2246ebe50f3">
      <Terms xmlns="http://schemas.microsoft.com/office/infopath/2007/PartnerControls">
        <TermInfo xmlns="http://schemas.microsoft.com/office/infopath/2007/PartnerControls">
          <TermName xmlns="http://schemas.microsoft.com/office/infopath/2007/PartnerControls">V[x]</TermName>
          <TermId xmlns="http://schemas.microsoft.com/office/infopath/2007/PartnerControls">7da5aef1-c91f-4196-a81a-a5fb2678e975</TermId>
        </TermInfo>
      </Terms>
    </j764f1f370634720ab7d0f30ccd65661>
    <j6e48de3cb91469fbab2ea7ed98b1a3d xmlns="26083b4f-463a-45c1-a06b-a2246ebe50f3">
      <Terms xmlns="http://schemas.microsoft.com/office/infopath/2007/PartnerControls">
        <TermInfo xmlns="http://schemas.microsoft.com/office/infopath/2007/PartnerControls">
          <TermName xmlns="http://schemas.microsoft.com/office/infopath/2007/PartnerControls">All</TermName>
          <TermId xmlns="http://schemas.microsoft.com/office/infopath/2007/PartnerControls">3c7d2204-6767-4466-a891-c72a0f4da6ea</TermId>
        </TermInfo>
      </Terms>
    </j6e48de3cb91469fbab2ea7ed98b1a3d>
    <h1cd666e4e1a4333a898a5ed841e8c00 xmlns="26083b4f-463a-45c1-a06b-a2246ebe50f3">
      <Terms xmlns="http://schemas.microsoft.com/office/infopath/2007/PartnerControls"/>
    </h1cd666e4e1a4333a898a5ed841e8c00>
    <Changecomment xmlns="ebd08080-e328-455f-b184-9dcbb1741a09">Added properties for vecDepartment and vecRegion. (Cst, 2023-08-15)</Changecomment>
    <vecTemplateVersion xmlns="ebd08080-e328-455f-b184-9dcbb1741a09" xsi:nil="true"/>
    <c606228f574a4911ab33a70d063026c0 xmlns="ebd08080-e328-455f-b184-9dcbb1741a09">
      <Terms xmlns="http://schemas.microsoft.com/office/infopath/2007/PartnerControls"/>
    </c606228f574a4911ab33a70d063026c0>
  </documentManagement>
</p:properties>
</file>

<file path=customXml/item2.xml><?xml version="1.0" encoding="utf-8"?>
<tns:customPropertyEditors xmlns:tns="http://schemas.microsoft.com/office/2006/customDocumentInformationPanel">
  <tns:showOnOpen>false</tns:showOnOpen>
  <tns:defaultPropertyEditorNamespace>Standard- und SharePoint-Bibliothekseigenschaften</tns:defaultPropertyEditorNamespace>
</tns:customPropertyEditors>
</file>

<file path=customXml/item3.xml><?xml version="1.0" encoding="utf-8"?>
<ct:contentTypeSchema xmlns:ct="http://schemas.microsoft.com/office/2006/metadata/contentType" xmlns:ma="http://schemas.microsoft.com/office/2006/metadata/properties/metaAttributes" ct:_="" ma:_="" ma:contentTypeName="Approved Document" ma:contentTypeID="0x010100CDFCECA126534C40B386A5AB35102E550101010070C1BCAF99AFED4AA41837EA665AF448" ma:contentTypeVersion="14" ma:contentTypeDescription="Document managed by an owner with status, review, and release after approval" ma:contentTypeScope="" ma:versionID="032d1f658564fbf1c00d5be110d6b6a6">
  <xsd:schema xmlns:xsd="http://www.w3.org/2001/XMLSchema" xmlns:xs="http://www.w3.org/2001/XMLSchema" xmlns:p="http://schemas.microsoft.com/office/2006/metadata/properties" xmlns:ns3="26083b4f-463a-45c1-a06b-a2246ebe50f3" xmlns:ns4="ebd08080-e328-455f-b184-9dcbb1741a09" targetNamespace="http://schemas.microsoft.com/office/2006/metadata/properties" ma:root="true" ma:fieldsID="e262a8ee200398b17cf0af479d016597" ns3:_="" ns4:_="">
    <xsd:import namespace="26083b4f-463a-45c1-a06b-a2246ebe50f3"/>
    <xsd:import namespace="ebd08080-e328-455f-b184-9dcbb1741a09"/>
    <xsd:element name="properties">
      <xsd:complexType>
        <xsd:sequence>
          <xsd:element name="documentManagement">
            <xsd:complexType>
              <xsd:all>
                <xsd:element ref="ns3:vecOwner" minOccurs="0"/>
                <xsd:element ref="ns3:vecStatus" minOccurs="0"/>
                <xsd:element ref="ns3:vecDocumentVersion" minOccurs="0"/>
                <xsd:element ref="ns3:vecVersionDate" minOccurs="0"/>
                <xsd:element ref="ns3:vecExplicitReviewRequired" minOccurs="0"/>
                <xsd:element ref="ns3:vecFormalReviewRequired" minOccurs="0"/>
                <xsd:element ref="ns3:vecReviewer" minOccurs="0"/>
                <xsd:element ref="ns3:vecReviewedBy" minOccurs="0"/>
                <xsd:element ref="ns3:vecExplicitApprovalRequired" minOccurs="0"/>
                <xsd:element ref="ns3:vecFormalApprovalRequired" minOccurs="0"/>
                <xsd:element ref="ns3:vecApprover" minOccurs="0"/>
                <xsd:element ref="ns3:vecApprovedBy" minOccurs="0"/>
                <xsd:element ref="ns3:vecArchivable" minOccurs="0"/>
                <xsd:element ref="ns3:TaxCatchAllLabel" minOccurs="0"/>
                <xsd:element ref="ns3:vecDocumentTypeTaxHTField" minOccurs="0"/>
                <xsd:element ref="ns3:TaxCatchAll" minOccurs="0"/>
                <xsd:element ref="ns3:h1cd666e4e1a4333a898a5ed841e8c00" minOccurs="0"/>
                <xsd:element ref="ns3:j764f1f370634720ab7d0f30ccd65661" minOccurs="0"/>
                <xsd:element ref="ns3:j6e48de3cb91469fbab2ea7ed98b1a3d" minOccurs="0"/>
                <xsd:element ref="ns4:MediaServiceObjectDetectorVersions" minOccurs="0"/>
                <xsd:element ref="ns4:Changecomment" minOccurs="0"/>
                <xsd:element ref="ns4:vecTemplateVersion" minOccurs="0"/>
                <xsd:element ref="ns4:c606228f574a4911ab33a70d063026c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083b4f-463a-45c1-a06b-a2246ebe50f3" elementFormDefault="qualified">
    <xsd:import namespace="http://schemas.microsoft.com/office/2006/documentManagement/types"/>
    <xsd:import namespace="http://schemas.microsoft.com/office/infopath/2007/PartnerControls"/>
    <xsd:element name="vecOwner" ma:index="5" nillable="true" ma:displayName="Owner" ma:description="Responsible person for the document management" ma:SharePointGroup="0" ma:internalName="vec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vecStatus" ma:index="6" nillable="true" ma:displayName="Status" ma:default="Draft" ma:description="Functional status of the document (management)" ma:format="Dropdown" ma:internalName="vecStatus" ma:readOnly="false">
      <xsd:simpleType>
        <xsd:restriction base="dms:Choice">
          <xsd:enumeration value="Draft"/>
          <xsd:enumeration value="Completed"/>
          <xsd:enumeration value="Released"/>
        </xsd:restriction>
      </xsd:simpleType>
    </xsd:element>
    <xsd:element name="vecDocumentVersion" ma:index="7" nillable="true" ma:displayName="Document Version" ma:default="0.1" ma:description="Functional version of the document expressing the change between functional versions (not file revisions from history)" ma:internalName="vecDocumentVersion" ma:readOnly="false">
      <xsd:simpleType>
        <xsd:restriction base="dms:Text"/>
      </xsd:simpleType>
    </xsd:element>
    <xsd:element name="vecVersionDate" ma:index="8" nillable="true" ma:displayName="Version Date" ma:default="[today]" ma:description="Date of functional document version" ma:format="DateOnly" ma:internalName="vecVersionDate" ma:readOnly="false">
      <xsd:simpleType>
        <xsd:restriction base="dms:DateTime"/>
      </xsd:simpleType>
    </xsd:element>
    <xsd:element name="vecExplicitReviewRequired" ma:index="9" nillable="true" ma:displayName="Explicit Review required" ma:default="0" ma:description="Review must request explicit answers (no implicit OK by elapse of due date)" ma:internalName="vecExplicitReviewRequired" ma:readOnly="false">
      <xsd:simpleType>
        <xsd:restriction base="dms:Boolean"/>
      </xsd:simpleType>
    </xsd:element>
    <xsd:element name="vecFormalReviewRequired" ma:index="10" nillable="true" ma:displayName="Traceable Review required" ma:default="0" ma:description="Review must be conducted and documented by a SharePoint workflow" ma:internalName="vecFormalReviewRequired" ma:readOnly="false">
      <xsd:simpleType>
        <xsd:restriction base="dms:Boolean"/>
      </xsd:simpleType>
    </xsd:element>
    <xsd:element name="vecReviewer" ma:index="11" nillable="true" ma:displayName="Reviewer" ma:description="List of standard reviewers as default for review (workflow)" ma:SharePointGroup="0" ma:internalName="vecReview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vecReviewedBy" ma:index="12" nillable="true" ma:displayName="Reviewed by" ma:description="Documentation of the performed review by date and name pair (separated by space character) for every reviewer" ma:internalName="vecReviewedBy" ma:readOnly="false">
      <xsd:simpleType>
        <xsd:restriction base="dms:Note"/>
      </xsd:simpleType>
    </xsd:element>
    <xsd:element name="vecExplicitApprovalRequired" ma:index="13" nillable="true" ma:displayName="Explicit Approval required" ma:default="0" ma:description="Approval must request explicit answers (no implicit OK by elapse of due date)" ma:internalName="vecExplicitApprovalRequired" ma:readOnly="false">
      <xsd:simpleType>
        <xsd:restriction base="dms:Boolean"/>
      </xsd:simpleType>
    </xsd:element>
    <xsd:element name="vecFormalApprovalRequired" ma:index="14" nillable="true" ma:displayName="Traceable Approval required" ma:default="0" ma:description="Approval must be conducted and documented by a SharePoint workflow" ma:internalName="vecFormalApprovalRequired" ma:readOnly="false">
      <xsd:simpleType>
        <xsd:restriction base="dms:Boolean"/>
      </xsd:simpleType>
    </xsd:element>
    <xsd:element name="vecApprover" ma:index="15" nillable="true" ma:displayName="Approver" ma:description="List of standard approvers as default for approval (workflow)" ma:SharePointGroup="0" ma:internalName="vecApprov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vecApprovedBy" ma:index="16" nillable="true" ma:displayName="Approved by" ma:description="Documentation of the performed Approval by date and name pair (separated by space character) for every Approver" ma:internalName="vecApprovedBy" ma:readOnly="false">
      <xsd:simpleType>
        <xsd:restriction base="dms:Note"/>
      </xsd:simpleType>
    </xsd:element>
    <xsd:element name="vecArchivable" ma:index="18" nillable="true" ma:displayName="archivable" ma:default="0" ma:description="Use this field to mark documents for archiving." ma:internalName="vecArchivable" ma:readOnly="false">
      <xsd:simpleType>
        <xsd:restriction base="dms:Boolean"/>
      </xsd:simpleType>
    </xsd:element>
    <xsd:element name="TaxCatchAllLabel" ma:index="19" nillable="true" ma:displayName="Taxonomy Catch All Column1" ma:hidden="true" ma:list="{cda3f967-3a8b-48ea-be37-1d54e05497a4}" ma:internalName="TaxCatchAllLabel" ma:readOnly="true" ma:showField="CatchAllDataLabel" ma:web="26083b4f-463a-45c1-a06b-a2246ebe50f3">
      <xsd:complexType>
        <xsd:complexContent>
          <xsd:extension base="dms:MultiChoiceLookup">
            <xsd:sequence>
              <xsd:element name="Value" type="dms:Lookup" maxOccurs="unbounded" minOccurs="0" nillable="true"/>
            </xsd:sequence>
          </xsd:extension>
        </xsd:complexContent>
      </xsd:complexType>
    </xsd:element>
    <xsd:element name="vecDocumentTypeTaxHTField" ma:index="26" nillable="true" ma:taxonomy="true" ma:internalName="vecDocumentTypeTaxHTField" ma:taxonomyFieldName="vecDocumentType" ma:displayName="Document Type" ma:readOnly="false" ma:fieldId="{66bacd0a-4b8e-440d-b650-7e8603f454a7}" ma:sspId="db305afe-c491-4786-b47e-0e19978537a0" ma:termSetId="fcb1ef23-d9f4-46d0-8b31-1b4251f293cc" ma:anchorId="00000000-0000-0000-0000-000000000000" ma:open="false" ma:isKeyword="false">
      <xsd:complexType>
        <xsd:sequence>
          <xsd:element ref="pc:Terms" minOccurs="0" maxOccurs="1"/>
        </xsd:sequence>
      </xsd:complexType>
    </xsd:element>
    <xsd:element name="TaxCatchAll" ma:index="27" nillable="true" ma:displayName="Taxonomy Catch All Column" ma:hidden="true" ma:list="{cda3f967-3a8b-48ea-be37-1d54e05497a4}" ma:internalName="TaxCatchAll" ma:showField="CatchAllData" ma:web="26083b4f-463a-45c1-a06b-a2246ebe50f3">
      <xsd:complexType>
        <xsd:complexContent>
          <xsd:extension base="dms:MultiChoiceLookup">
            <xsd:sequence>
              <xsd:element name="Value" type="dms:Lookup" maxOccurs="unbounded" minOccurs="0" nillable="true"/>
            </xsd:sequence>
          </xsd:extension>
        </xsd:complexContent>
      </xsd:complexType>
    </xsd:element>
    <xsd:element name="h1cd666e4e1a4333a898a5ed841e8c00" ma:index="28" nillable="true" ma:taxonomy="true" ma:internalName="h1cd666e4e1a4333a898a5ed841e8c00" ma:taxonomyFieldName="vecProcess" ma:displayName="vecProcess" ma:indexed="true" ma:default="" ma:fieldId="{11cd666e-4e1a-4333-a898-a5ed841e8c00}" ma:sspId="db305afe-c491-4786-b47e-0e19978537a0" ma:termSetId="1cec2cd2-4df6-4a08-8f64-0dd545532921" ma:anchorId="00000000-0000-0000-0000-000000000000" ma:open="false" ma:isKeyword="false">
      <xsd:complexType>
        <xsd:sequence>
          <xsd:element ref="pc:Terms" minOccurs="0" maxOccurs="1"/>
        </xsd:sequence>
      </xsd:complexType>
    </xsd:element>
    <xsd:element name="j764f1f370634720ab7d0f30ccd65661" ma:index="30" nillable="true" ma:taxonomy="true" ma:internalName="j764f1f370634720ab7d0f30ccd65661" ma:taxonomyFieldName="vecRegion" ma:displayName="vecRegion" ma:default="" ma:fieldId="{3764f1f3-7063-4720-ab7d-0f30ccd65661}" ma:taxonomyMulti="true" ma:sspId="db305afe-c491-4786-b47e-0e19978537a0" ma:termSetId="ed2253bb-1038-4fef-a545-4b1e8361991f" ma:anchorId="00000000-0000-0000-0000-000000000000" ma:open="false" ma:isKeyword="false">
      <xsd:complexType>
        <xsd:sequence>
          <xsd:element ref="pc:Terms" minOccurs="0" maxOccurs="1"/>
        </xsd:sequence>
      </xsd:complexType>
    </xsd:element>
    <xsd:element name="j6e48de3cb91469fbab2ea7ed98b1a3d" ma:index="32" nillable="true" ma:taxonomy="true" ma:internalName="j6e48de3cb91469fbab2ea7ed98b1a3d" ma:taxonomyFieldName="vecDepartment" ma:displayName="vecDepartment" ma:default="" ma:fieldId="{36e48de3-cb91-469f-bab2-ea7ed98b1a3d}" ma:taxonomyMulti="true" ma:sspId="db305afe-c491-4786-b47e-0e19978537a0" ma:termSetId="05cf1556-f7c4-4385-8911-4a91d2641b0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d08080-e328-455f-b184-9dcbb1741a09" elementFormDefault="qualified">
    <xsd:import namespace="http://schemas.microsoft.com/office/2006/documentManagement/types"/>
    <xsd:import namespace="http://schemas.microsoft.com/office/infopath/2007/PartnerControls"/>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Changecomment" ma:index="35" nillable="true" ma:displayName="Change comment" ma:format="Dropdown" ma:internalName="Changecomment">
      <xsd:simpleType>
        <xsd:restriction base="dms:Text">
          <xsd:maxLength value="255"/>
        </xsd:restriction>
      </xsd:simpleType>
    </xsd:element>
    <xsd:element name="vecTemplateVersion" ma:index="36" nillable="true" ma:displayName="Template Version" ma:description="Versionnumber of Template" ma:internalName="vecTemplateVersion">
      <xsd:simpleType>
        <xsd:restriction base="dms:Text">
          <xsd:maxLength value="255"/>
        </xsd:restriction>
      </xsd:simpleType>
    </xsd:element>
    <xsd:element name="c606228f574a4911ab33a70d063026c0" ma:index="38" nillable="true" ma:taxonomy="true" ma:internalName="c606228f574a4911ab33a70d063026c0" ma:taxonomyFieldName="vecOffice" ma:displayName="vecOffice" ma:default="" ma:fieldId="{c606228f-574a-4911-ab33-a70d063026c0}" ma:sspId="db305afe-c491-4786-b47e-0e19978537a0" ma:termSetId="af17d0ae-4aeb-43bd-ba49-00461f1d453c"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4" ma:displayName="Author"/>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ma:index="2"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60AA9A-BEE5-41F7-824E-D50F195F9203}">
  <ds:schemaRefs>
    <ds:schemaRef ds:uri="http://purl.org/dc/elements/1.1/"/>
    <ds:schemaRef ds:uri="http://www.w3.org/XML/1998/namespace"/>
    <ds:schemaRef ds:uri="http://schemas.openxmlformats.org/package/2006/metadata/core-properties"/>
    <ds:schemaRef ds:uri="http://purl.org/dc/terms/"/>
    <ds:schemaRef ds:uri="http://schemas.microsoft.com/office/2006/metadata/properties"/>
    <ds:schemaRef ds:uri="ebd08080-e328-455f-b184-9dcbb1741a09"/>
    <ds:schemaRef ds:uri="http://schemas.microsoft.com/office/2006/documentManagement/types"/>
    <ds:schemaRef ds:uri="http://purl.org/dc/dcmitype/"/>
    <ds:schemaRef ds:uri="http://schemas.microsoft.com/office/infopath/2007/PartnerControls"/>
    <ds:schemaRef ds:uri="26083b4f-463a-45c1-a06b-a2246ebe50f3"/>
  </ds:schemaRefs>
</ds:datastoreItem>
</file>

<file path=customXml/itemProps2.xml><?xml version="1.0" encoding="utf-8"?>
<ds:datastoreItem xmlns:ds="http://schemas.openxmlformats.org/officeDocument/2006/customXml" ds:itemID="{021FE1AB-0860-4D41-9B56-27EE827721B0}">
  <ds:schemaRefs>
    <ds:schemaRef ds:uri="http://schemas.microsoft.com/office/2006/customDocumentInformationPanel"/>
  </ds:schemaRefs>
</ds:datastoreItem>
</file>

<file path=customXml/itemProps3.xml><?xml version="1.0" encoding="utf-8"?>
<ds:datastoreItem xmlns:ds="http://schemas.openxmlformats.org/officeDocument/2006/customXml" ds:itemID="{F863633C-0324-493A-982C-1C58995294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083b4f-463a-45c1-a06b-a2246ebe50f3"/>
    <ds:schemaRef ds:uri="ebd08080-e328-455f-b184-9dcbb1741a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2C5B0B8-2940-4B7A-A11A-783593AEAA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OrgIQ_TP_v06</Template>
  <TotalTime>0</TotalTime>
  <Words>4617</Words>
  <Application>Microsoft Office PowerPoint</Application>
  <PresentationFormat>Breitbild</PresentationFormat>
  <Paragraphs>599</Paragraphs>
  <Slides>58</Slides>
  <Notes>58</Notes>
  <HiddenSlides>12</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58</vt:i4>
      </vt:variant>
    </vt:vector>
  </HeadingPairs>
  <TitlesOfParts>
    <vt:vector size="65" baseType="lpstr">
      <vt:lpstr>Arial</vt:lpstr>
      <vt:lpstr>Calibri</vt:lpstr>
      <vt:lpstr>ff-real-headline-pro</vt:lpstr>
      <vt:lpstr>Verdana</vt:lpstr>
      <vt:lpstr>Wingdings</vt:lpstr>
      <vt:lpstr>Wingdings 3</vt:lpstr>
      <vt:lpstr>Vector_Template_Widescreen</vt:lpstr>
      <vt:lpstr>“beyond work” – Was kommt nach (vor) New Work?</vt:lpstr>
      <vt:lpstr>Agenda</vt:lpstr>
      <vt:lpstr>Agenda</vt:lpstr>
      <vt:lpstr>Truth</vt:lpstr>
      <vt:lpstr>Truth</vt:lpstr>
      <vt:lpstr>Truth</vt:lpstr>
      <vt:lpstr>Truth</vt:lpstr>
      <vt:lpstr>Truth</vt:lpstr>
      <vt:lpstr>Truth</vt:lpstr>
      <vt:lpstr>Truth</vt:lpstr>
      <vt:lpstr>Agenda</vt:lpstr>
      <vt:lpstr>(New) Work</vt:lpstr>
      <vt:lpstr>(New) Work</vt:lpstr>
      <vt:lpstr>(New) Work</vt:lpstr>
      <vt:lpstr>(New) Work</vt:lpstr>
      <vt:lpstr>(New) Work</vt:lpstr>
      <vt:lpstr>(New) Work</vt:lpstr>
      <vt:lpstr>(New) Work</vt:lpstr>
      <vt:lpstr>(New) Work</vt:lpstr>
      <vt:lpstr>(New) Work</vt:lpstr>
      <vt:lpstr>(New) Work</vt:lpstr>
      <vt:lpstr>(New) Work</vt:lpstr>
      <vt:lpstr>(New) Work</vt:lpstr>
      <vt:lpstr>(New) Work</vt:lpstr>
      <vt:lpstr>(New) Work</vt:lpstr>
      <vt:lpstr>(New) Work</vt:lpstr>
      <vt:lpstr>(New) Work</vt:lpstr>
      <vt:lpstr>(New) Work</vt:lpstr>
      <vt:lpstr>(New) Work</vt:lpstr>
      <vt:lpstr>(New) Work</vt:lpstr>
      <vt:lpstr>(New) Work</vt:lpstr>
      <vt:lpstr>Agenda</vt:lpstr>
      <vt:lpstr>beyond work</vt:lpstr>
      <vt:lpstr>beyond work</vt:lpstr>
      <vt:lpstr>(New) Work</vt:lpstr>
      <vt:lpstr>beyond work</vt:lpstr>
      <vt:lpstr>beyond work</vt:lpstr>
      <vt:lpstr>beyond work</vt:lpstr>
      <vt:lpstr>beyond work</vt:lpstr>
      <vt:lpstr>beyond work</vt:lpstr>
      <vt:lpstr>beyond work</vt:lpstr>
      <vt:lpstr>beyond work</vt:lpstr>
      <vt:lpstr>beyond work</vt:lpstr>
      <vt:lpstr>beyond work</vt:lpstr>
      <vt:lpstr>beyond work</vt:lpstr>
      <vt:lpstr>beyond work</vt:lpstr>
      <vt:lpstr>beyond work</vt:lpstr>
      <vt:lpstr>beyond work</vt:lpstr>
      <vt:lpstr>beyond work</vt:lpstr>
      <vt:lpstr>beyond work</vt:lpstr>
      <vt:lpstr>beyond work</vt:lpstr>
      <vt:lpstr>beyond work</vt:lpstr>
      <vt:lpstr>beyond work</vt:lpstr>
      <vt:lpstr>Summary</vt:lpstr>
      <vt:lpstr>Summary</vt:lpstr>
      <vt:lpstr>Summary</vt:lpstr>
      <vt:lpstr>PowerPoint-Präsentation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Dan@OrgIQ,org</dc:creator>
  <cp:lastModifiedBy>Dan OrgIQ/8min.we</cp:lastModifiedBy>
  <cp:revision>16</cp:revision>
  <cp:lastPrinted>2025-10-24T12:01:03Z</cp:lastPrinted>
  <dcterms:created xsi:type="dcterms:W3CDTF">2025-10-16T19:46:36Z</dcterms:created>
  <dcterms:modified xsi:type="dcterms:W3CDTF">2025-10-27T09:04:38Z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otalNumberOfSlides">
    <vt:bool>false</vt:bool>
  </property>
  <property fmtid="{D5CDD505-2E9C-101B-9397-08002B2CF9AE}" pid="3" name="showAnimationMarker">
    <vt:bool>false</vt:bool>
  </property>
  <property fmtid="{D5CDD505-2E9C-101B-9397-08002B2CF9AE}" pid="4" name="showSlideNumbersOnAgenda">
    <vt:bool>false</vt:bool>
  </property>
  <property fmtid="{D5CDD505-2E9C-101B-9397-08002B2CF9AE}" pid="5" name="showSlideNumbersOnAgendaAsHyperlinks">
    <vt:bool>false</vt:bool>
  </property>
  <property fmtid="{D5CDD505-2E9C-101B-9397-08002B2CF9AE}" pid="6" name="collectVisibleSlidesOnly">
    <vt:bool>true</vt:bool>
  </property>
  <property fmtid="{D5CDD505-2E9C-101B-9397-08002B2CF9AE}" pid="7" name="checkForSize">
    <vt:bool>false</vt:bool>
  </property>
  <property fmtid="{D5CDD505-2E9C-101B-9397-08002B2CF9AE}" pid="8" name="versionControlled">
    <vt:bool>true</vt:bool>
  </property>
  <property fmtid="{D5CDD505-2E9C-101B-9397-08002B2CF9AE}" pid="9" name="AgendaType">
    <vt:lpwstr>AgendaType_1</vt:lpwstr>
  </property>
  <property fmtid="{D5CDD505-2E9C-101B-9397-08002B2CF9AE}" pid="10" name="excludeHiddenSlides">
    <vt:bool>false</vt:bool>
  </property>
  <property fmtid="{D5CDD505-2E9C-101B-9397-08002B2CF9AE}" pid="11" name="PropertiesSet">
    <vt:bool>true</vt:bool>
  </property>
  <property fmtid="{D5CDD505-2E9C-101B-9397-08002B2CF9AE}" pid="12" name="NotesLanguage">
    <vt:lpwstr>english</vt:lpwstr>
  </property>
  <property fmtid="{D5CDD505-2E9C-101B-9397-08002B2CF9AE}" pid="13" name="ContentTypeId">
    <vt:lpwstr>0x010100CDFCECA126534C40B386A5AB35102E550101010070C1BCAF99AFED4AA41837EA665AF448</vt:lpwstr>
  </property>
  <property fmtid="{D5CDD505-2E9C-101B-9397-08002B2CF9AE}" pid="14" name="vecStatus">
    <vt:lpwstr>Draft</vt:lpwstr>
  </property>
  <property fmtid="{D5CDD505-2E9C-101B-9397-08002B2CF9AE}" pid="15" name="vecDocumentVersion">
    <vt:lpwstr>1.0</vt:lpwstr>
  </property>
  <property fmtid="{D5CDD505-2E9C-101B-9397-08002B2CF9AE}" pid="16" name="vecVersionDate">
    <vt:filetime>2025-10-16T22:00:00Z</vt:filetime>
  </property>
  <property fmtid="{D5CDD505-2E9C-101B-9397-08002B2CF9AE}" pid="17" name="TaxCatchAll">
    <vt:lpwstr/>
  </property>
  <property fmtid="{D5CDD505-2E9C-101B-9397-08002B2CF9AE}" pid="18" name="copyrightInFooter">
    <vt:bool>false</vt:bool>
  </property>
  <property fmtid="{D5CDD505-2E9C-101B-9397-08002B2CF9AE}" pid="19" name="companyName">
    <vt:lpwstr>OrgIQ.org</vt:lpwstr>
  </property>
  <property fmtid="{D5CDD505-2E9C-101B-9397-08002B2CF9AE}" pid="20" name="authorName">
    <vt:lpwstr>Dan@OrgIQ,org</vt:lpwstr>
  </property>
  <property fmtid="{D5CDD505-2E9C-101B-9397-08002B2CF9AE}" pid="21" name="VectorColorsNeedUpdate">
    <vt:bool>false</vt:bool>
  </property>
  <property fmtid="{D5CDD505-2E9C-101B-9397-08002B2CF9AE}" pid="22" name="vecDocumentType_0">
    <vt:lpwstr/>
  </property>
  <property fmtid="{D5CDD505-2E9C-101B-9397-08002B2CF9AE}" pid="23" name="fileType">
    <vt:lpwstr/>
  </property>
  <property fmtid="{D5CDD505-2E9C-101B-9397-08002B2CF9AE}" pid="24" name="documentLanguage">
    <vt:lpwstr/>
  </property>
  <property fmtid="{D5CDD505-2E9C-101B-9397-08002B2CF9AE}" pid="25" name="d1ddff27c4224bfead8a8210c371a401">
    <vt:lpwstr/>
  </property>
  <property fmtid="{D5CDD505-2E9C-101B-9397-08002B2CF9AE}" pid="26" name="k2aa9c381709455c89721ce7bf97d82e">
    <vt:lpwstr/>
  </property>
  <property fmtid="{D5CDD505-2E9C-101B-9397-08002B2CF9AE}" pid="27" name="hbb7d23b7873433e976a8e3c6bc45eaa">
    <vt:lpwstr/>
  </property>
  <property fmtid="{D5CDD505-2E9C-101B-9397-08002B2CF9AE}" pid="28" name="pa6e818b4e5243a6b10c719351d448e6">
    <vt:lpwstr/>
  </property>
  <property fmtid="{D5CDD505-2E9C-101B-9397-08002B2CF9AE}" pid="29" name="vecDocumentType">
    <vt:lpwstr>53;#Template|aa9d98f9-7f4a-4331-9eed-5eb8d86c5bda</vt:lpwstr>
  </property>
  <property fmtid="{D5CDD505-2E9C-101B-9397-08002B2CF9AE}" pid="30" name="MediaServiceImageTags">
    <vt:lpwstr/>
  </property>
  <property fmtid="{D5CDD505-2E9C-101B-9397-08002B2CF9AE}" pid="31" name="vecProcess">
    <vt:lpwstr/>
  </property>
  <property fmtid="{D5CDD505-2E9C-101B-9397-08002B2CF9AE}" pid="32" name="Office_x0020_Location">
    <vt:lpwstr/>
  </property>
  <property fmtid="{D5CDD505-2E9C-101B-9397-08002B2CF9AE}" pid="33" name="lcf76f155ced4ddcb4097134ff3c332f">
    <vt:lpwstr/>
  </property>
  <property fmtid="{D5CDD505-2E9C-101B-9397-08002B2CF9AE}" pid="34" name="vecDepartment">
    <vt:lpwstr>218;#All|3c7d2204-6767-4466-a891-c72a0f4da6ea</vt:lpwstr>
  </property>
  <property fmtid="{D5CDD505-2E9C-101B-9397-08002B2CF9AE}" pid="35" name="vecRegion">
    <vt:lpwstr>24;#V[x]|7da5aef1-c91f-4196-a81a-a5fb2678e975</vt:lpwstr>
  </property>
  <property fmtid="{D5CDD505-2E9C-101B-9397-08002B2CF9AE}" pid="36" name="Office Location">
    <vt:lpwstr/>
  </property>
  <property fmtid="{D5CDD505-2E9C-101B-9397-08002B2CF9AE}" pid="37" name="vecOffice">
    <vt:lpwstr/>
  </property>
  <property fmtid="{D5CDD505-2E9C-101B-9397-08002B2CF9AE}" pid="38" name="Test_x0020_VPMSDocTyoe">
    <vt:lpwstr/>
  </property>
  <property fmtid="{D5CDD505-2E9C-101B-9397-08002B2CF9AE}" pid="39" name="Test VPMSDocTyoe">
    <vt:lpwstr/>
  </property>
  <property fmtid="{D5CDD505-2E9C-101B-9397-08002B2CF9AE}" pid="40" name="updateSplash">
    <vt:bool>true</vt:bool>
  </property>
  <property fmtid="{D5CDD505-2E9C-101B-9397-08002B2CF9AE}" pid="41" name="updateTemplate">
    <vt:bool>true</vt:bool>
  </property>
</Properties>
</file>