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43" r:id="rId5"/>
  </p:sldMasterIdLst>
  <p:notesMasterIdLst>
    <p:notesMasterId r:id="rId71"/>
  </p:notesMasterIdLst>
  <p:handoutMasterIdLst>
    <p:handoutMasterId r:id="rId72"/>
  </p:handoutMasterIdLst>
  <p:sldIdLst>
    <p:sldId id="355" r:id="rId6"/>
    <p:sldId id="1007" r:id="rId7"/>
    <p:sldId id="974" r:id="rId8"/>
    <p:sldId id="981" r:id="rId9"/>
    <p:sldId id="976" r:id="rId10"/>
    <p:sldId id="982" r:id="rId11"/>
    <p:sldId id="1002" r:id="rId12"/>
    <p:sldId id="1003" r:id="rId13"/>
    <p:sldId id="1004" r:id="rId14"/>
    <p:sldId id="1005" r:id="rId15"/>
    <p:sldId id="1202" r:id="rId16"/>
    <p:sldId id="1008" r:id="rId17"/>
    <p:sldId id="925" r:id="rId18"/>
    <p:sldId id="971" r:id="rId19"/>
    <p:sldId id="983" r:id="rId20"/>
    <p:sldId id="978" r:id="rId21"/>
    <p:sldId id="979" r:id="rId22"/>
    <p:sldId id="980" r:id="rId23"/>
    <p:sldId id="977" r:id="rId24"/>
    <p:sldId id="972" r:id="rId25"/>
    <p:sldId id="984" r:id="rId26"/>
    <p:sldId id="985" r:id="rId27"/>
    <p:sldId id="994" r:id="rId28"/>
    <p:sldId id="986" r:id="rId29"/>
    <p:sldId id="987" r:id="rId30"/>
    <p:sldId id="991" r:id="rId31"/>
    <p:sldId id="988" r:id="rId32"/>
    <p:sldId id="989" r:id="rId33"/>
    <p:sldId id="990" r:id="rId34"/>
    <p:sldId id="992" r:id="rId35"/>
    <p:sldId id="995" r:id="rId36"/>
    <p:sldId id="1201" r:id="rId37"/>
    <p:sldId id="956" r:id="rId38"/>
    <p:sldId id="935" r:id="rId39"/>
    <p:sldId id="538" r:id="rId40"/>
    <p:sldId id="1009" r:id="rId41"/>
    <p:sldId id="999" r:id="rId42"/>
    <p:sldId id="442" r:id="rId43"/>
    <p:sldId id="443" r:id="rId44"/>
    <p:sldId id="949" r:id="rId45"/>
    <p:sldId id="950" r:id="rId46"/>
    <p:sldId id="444" r:id="rId47"/>
    <p:sldId id="445" r:id="rId48"/>
    <p:sldId id="446" r:id="rId49"/>
    <p:sldId id="447" r:id="rId50"/>
    <p:sldId id="448" r:id="rId51"/>
    <p:sldId id="458" r:id="rId52"/>
    <p:sldId id="967" r:id="rId53"/>
    <p:sldId id="970" r:id="rId54"/>
    <p:sldId id="968" r:id="rId55"/>
    <p:sldId id="969" r:id="rId56"/>
    <p:sldId id="1012" r:id="rId57"/>
    <p:sldId id="998" r:id="rId58"/>
    <p:sldId id="1011" r:id="rId59"/>
    <p:sldId id="1000" r:id="rId60"/>
    <p:sldId id="1001" r:id="rId61"/>
    <p:sldId id="965" r:id="rId62"/>
    <p:sldId id="1010" r:id="rId63"/>
    <p:sldId id="1187" r:id="rId64"/>
    <p:sldId id="1190" r:id="rId65"/>
    <p:sldId id="1200" r:id="rId66"/>
    <p:sldId id="1197" r:id="rId67"/>
    <p:sldId id="960" r:id="rId68"/>
    <p:sldId id="962" r:id="rId69"/>
    <p:sldId id="357" r:id="rId70"/>
  </p:sldIdLst>
  <p:sldSz cx="12192000" cy="6858000"/>
  <p:notesSz cx="6797675" cy="9926638"/>
  <p:custDataLst>
    <p:tags r:id="rId73"/>
  </p:custDataLst>
  <p:defaultTextStyle>
    <a:defPPr lvl="0">
      <a:defRPr lang="de-DE"/>
    </a:defPPr>
    <a:lvl1pPr lvl="1" algn="l" rtl="0" fontAlgn="base">
      <a:spcBef>
        <a:spcPct val="50000"/>
      </a:spcBef>
      <a:spcAft>
        <a:spcPct val="0"/>
      </a:spcAft>
      <a:defRPr kern="1200">
        <a:solidFill>
          <a:schemeClr val="tx1"/>
        </a:solidFill>
        <a:latin typeface="Verdana" pitchFamily="34" charset="0"/>
        <a:ea typeface="+mn-ea"/>
        <a:cs typeface="+mn-cs"/>
      </a:defRPr>
    </a:lvl1pPr>
    <a:lvl2pPr marL="536433" lvl="2" algn="l" rtl="0" fontAlgn="base">
      <a:spcBef>
        <a:spcPct val="50000"/>
      </a:spcBef>
      <a:spcAft>
        <a:spcPct val="0"/>
      </a:spcAft>
      <a:defRPr kern="1200">
        <a:solidFill>
          <a:schemeClr val="tx1"/>
        </a:solidFill>
        <a:latin typeface="Verdana" pitchFamily="34" charset="0"/>
        <a:ea typeface="+mn-ea"/>
        <a:cs typeface="+mn-cs"/>
      </a:defRPr>
    </a:lvl2pPr>
    <a:lvl3pPr marL="1072866" lvl="3" algn="l" rtl="0" fontAlgn="base">
      <a:spcBef>
        <a:spcPct val="50000"/>
      </a:spcBef>
      <a:spcAft>
        <a:spcPct val="0"/>
      </a:spcAft>
      <a:defRPr kern="1200">
        <a:solidFill>
          <a:schemeClr val="tx1"/>
        </a:solidFill>
        <a:latin typeface="Verdana" pitchFamily="34" charset="0"/>
        <a:ea typeface="+mn-ea"/>
        <a:cs typeface="+mn-cs"/>
      </a:defRPr>
    </a:lvl3pPr>
    <a:lvl4pPr marL="1609298" lvl="4" algn="l" rtl="0" fontAlgn="base">
      <a:spcBef>
        <a:spcPct val="50000"/>
      </a:spcBef>
      <a:spcAft>
        <a:spcPct val="0"/>
      </a:spcAft>
      <a:defRPr kern="1200">
        <a:solidFill>
          <a:schemeClr val="tx1"/>
        </a:solidFill>
        <a:latin typeface="Verdana" pitchFamily="34" charset="0"/>
        <a:ea typeface="+mn-ea"/>
        <a:cs typeface="+mn-cs"/>
      </a:defRPr>
    </a:lvl4pPr>
    <a:lvl5pPr marL="2145731" algn="l" rtl="0" fontAlgn="base">
      <a:spcBef>
        <a:spcPct val="50000"/>
      </a:spcBef>
      <a:spcAft>
        <a:spcPct val="0"/>
      </a:spcAft>
      <a:defRPr kern="1200">
        <a:solidFill>
          <a:schemeClr val="tx1"/>
        </a:solidFill>
        <a:latin typeface="Verdana" pitchFamily="34" charset="0"/>
        <a:ea typeface="+mn-ea"/>
        <a:cs typeface="+mn-cs"/>
      </a:defRPr>
    </a:lvl5pPr>
    <a:lvl6pPr marL="2682164" algn="l" defTabSz="1072866" rtl="0" eaLnBrk="1" latinLnBrk="0" hangingPunct="1">
      <a:defRPr kern="1200">
        <a:solidFill>
          <a:schemeClr val="tx1"/>
        </a:solidFill>
        <a:latin typeface="Verdana" pitchFamily="34" charset="0"/>
        <a:ea typeface="+mn-ea"/>
        <a:cs typeface="+mn-cs"/>
      </a:defRPr>
    </a:lvl6pPr>
    <a:lvl7pPr marL="3218597" algn="l" defTabSz="1072866" rtl="0" eaLnBrk="1" latinLnBrk="0" hangingPunct="1">
      <a:defRPr kern="1200">
        <a:solidFill>
          <a:schemeClr val="tx1"/>
        </a:solidFill>
        <a:latin typeface="Verdana" pitchFamily="34" charset="0"/>
        <a:ea typeface="+mn-ea"/>
        <a:cs typeface="+mn-cs"/>
      </a:defRPr>
    </a:lvl7pPr>
    <a:lvl8pPr marL="3755029" algn="l" defTabSz="1072866" rtl="0" eaLnBrk="1" latinLnBrk="0" hangingPunct="1">
      <a:defRPr kern="1200">
        <a:solidFill>
          <a:schemeClr val="tx1"/>
        </a:solidFill>
        <a:latin typeface="Verdana" pitchFamily="34" charset="0"/>
        <a:ea typeface="+mn-ea"/>
        <a:cs typeface="+mn-cs"/>
      </a:defRPr>
    </a:lvl8pPr>
    <a:lvl9pPr marL="4291462" algn="l" defTabSz="1072866"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SPICE 4 Collaboration Capability @ VDA SYS 2025" id="{BAA21A00-A9D7-4AF2-BDFA-D45C4AB6BD85}">
          <p14:sldIdLst>
            <p14:sldId id="355"/>
          </p14:sldIdLst>
        </p14:section>
        <p14:section name="Intro" id="{96C03D04-FF8C-444D-89AC-3EB78A2063E3}">
          <p14:sldIdLst>
            <p14:sldId id="1007"/>
            <p14:sldId id="974"/>
            <p14:sldId id="981"/>
            <p14:sldId id="976"/>
            <p14:sldId id="982"/>
            <p14:sldId id="1002"/>
            <p14:sldId id="1003"/>
            <p14:sldId id="1004"/>
            <p14:sldId id="1005"/>
            <p14:sldId id="1202"/>
          </p14:sldIdLst>
        </p14:section>
        <p14:section name="Intro" id="{4A9492D1-D736-4786-B681-F7D1699995CE}">
          <p14:sldIdLst>
            <p14:sldId id="1008"/>
          </p14:sldIdLst>
        </p14:section>
        <p14:section name="Part 1" id="{8F6D7572-AA19-4344-A8A0-9F1F41BDAF23}">
          <p14:sldIdLst/>
        </p14:section>
        <p14:section name="Konwlegde Chart" id="{F35C8BD3-8072-4F93-B623-AB4A4FA4340B}">
          <p14:sldIdLst>
            <p14:sldId id="925"/>
            <p14:sldId id="971"/>
          </p14:sldIdLst>
        </p14:section>
        <p14:section name="Theory of the Day" id="{1CB04BBF-E066-4335-AF54-13C7E6FF9F5E}">
          <p14:sldIdLst>
            <p14:sldId id="983"/>
            <p14:sldId id="978"/>
            <p14:sldId id="979"/>
            <p14:sldId id="980"/>
            <p14:sldId id="977"/>
            <p14:sldId id="972"/>
            <p14:sldId id="984"/>
            <p14:sldId id="985"/>
            <p14:sldId id="994"/>
            <p14:sldId id="986"/>
            <p14:sldId id="987"/>
            <p14:sldId id="991"/>
            <p14:sldId id="988"/>
            <p14:sldId id="989"/>
            <p14:sldId id="990"/>
            <p14:sldId id="992"/>
            <p14:sldId id="995"/>
            <p14:sldId id="1201"/>
          </p14:sldIdLst>
        </p14:section>
        <p14:section name="Discovery Action Dialog" id="{F0AF891E-EB22-4906-B814-A642024E2E24}">
          <p14:sldIdLst>
            <p14:sldId id="956"/>
            <p14:sldId id="935"/>
            <p14:sldId id="538"/>
          </p14:sldIdLst>
        </p14:section>
        <p14:section name="Part 2" id="{E5D849EA-2CDC-42EB-970E-09F8F030B89C}">
          <p14:sldIdLst>
            <p14:sldId id="1009"/>
          </p14:sldIdLst>
        </p14:section>
        <p14:section name="Collaboration Capability Model" id="{E837A34A-3A6F-43AB-A0CF-77D421BE6080}">
          <p14:sldIdLst>
            <p14:sldId id="999"/>
            <p14:sldId id="442"/>
            <p14:sldId id="443"/>
            <p14:sldId id="949"/>
            <p14:sldId id="950"/>
            <p14:sldId id="444"/>
            <p14:sldId id="445"/>
            <p14:sldId id="446"/>
            <p14:sldId id="447"/>
            <p14:sldId id="448"/>
            <p14:sldId id="458"/>
            <p14:sldId id="967"/>
            <p14:sldId id="970"/>
            <p14:sldId id="968"/>
            <p14:sldId id="969"/>
          </p14:sldIdLst>
        </p14:section>
        <p14:section name="Practice" id="{9C76EB93-B974-4F22-A543-8CD3F5A9E57F}">
          <p14:sldIdLst>
            <p14:sldId id="1012"/>
            <p14:sldId id="998"/>
            <p14:sldId id="1011"/>
            <p14:sldId id="1000"/>
            <p14:sldId id="1001"/>
            <p14:sldId id="965"/>
          </p14:sldIdLst>
        </p14:section>
        <p14:section name="Part 3" id="{45440AB0-9786-445C-B9D5-8BDFC98FD89A}">
          <p14:sldIdLst>
            <p14:sldId id="1010"/>
          </p14:sldIdLst>
        </p14:section>
        <p14:section name="Higher Levels" id="{1D41A5C1-E819-4A75-8496-7DFCD9A055B1}">
          <p14:sldIdLst>
            <p14:sldId id="1187"/>
            <p14:sldId id="1190"/>
            <p14:sldId id="1200"/>
            <p14:sldId id="1197"/>
            <p14:sldId id="960"/>
            <p14:sldId id="962"/>
            <p14:sldId id="357"/>
          </p14:sldIdLst>
        </p14:section>
      </p14:sectionLst>
    </p:ext>
    <p:ext uri="{EFAFB233-063F-42B5-8137-9DF3F51BA10A}">
      <p15:sldGuideLst xmlns:p15="http://schemas.microsoft.com/office/powerpoint/2012/main">
        <p15:guide id="1" pos="3522"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bine Duckhorn" initials="vissd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404040"/>
    <a:srgbClr val="1F9999"/>
    <a:srgbClr val="848B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0891" autoAdjust="0"/>
    <p:restoredTop sz="89692" autoAdjust="0"/>
  </p:normalViewPr>
  <p:slideViewPr>
    <p:cSldViewPr snapToObjects="1" showGuides="1">
      <p:cViewPr varScale="1">
        <p:scale>
          <a:sx n="105" d="100"/>
          <a:sy n="105" d="100"/>
        </p:scale>
        <p:origin x="192" y="45"/>
      </p:cViewPr>
      <p:guideLst>
        <p:guide pos="3522"/>
        <p:guide orient="horz" pos="2160"/>
      </p:guideLst>
    </p:cSldViewPr>
  </p:slideViewPr>
  <p:outlineViewPr>
    <p:cViewPr>
      <p:scale>
        <a:sx n="33" d="100"/>
        <a:sy n="33" d="100"/>
      </p:scale>
      <p:origin x="0" y="-30045"/>
    </p:cViewPr>
  </p:outlin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73" d="100"/>
          <a:sy n="73" d="100"/>
        </p:scale>
        <p:origin x="3813" y="45"/>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7" y="4"/>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2" tIns="45702" rIns="91402" bIns="45702" numCol="1" anchor="t" anchorCtr="0" compatLnSpc="1">
            <a:prstTxWarp prst="textNoShape">
              <a:avLst/>
            </a:prstTxWarp>
          </a:bodyPr>
          <a:lstStyle>
            <a:lvl1pPr>
              <a:spcBef>
                <a:spcPct val="0"/>
              </a:spcBef>
              <a:defRPr sz="1200">
                <a:latin typeface="Arial" charset="0"/>
              </a:defRPr>
            </a:lvl1pPr>
          </a:lstStyle>
          <a:p>
            <a:endParaRPr lang="de-DE"/>
          </a:p>
        </p:txBody>
      </p:sp>
      <p:sp>
        <p:nvSpPr>
          <p:cNvPr id="110595" name="Rectangle 3"/>
          <p:cNvSpPr>
            <a:spLocks noGrp="1" noChangeArrowheads="1"/>
          </p:cNvSpPr>
          <p:nvPr>
            <p:ph type="dt" sz="quarter" idx="1"/>
          </p:nvPr>
        </p:nvSpPr>
        <p:spPr bwMode="auto">
          <a:xfrm>
            <a:off x="3850453" y="4"/>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2" tIns="45702" rIns="91402" bIns="45702" numCol="1" anchor="t" anchorCtr="0" compatLnSpc="1">
            <a:prstTxWarp prst="textNoShape">
              <a:avLst/>
            </a:prstTxWarp>
          </a:bodyPr>
          <a:lstStyle>
            <a:lvl1pPr algn="r">
              <a:spcBef>
                <a:spcPct val="0"/>
              </a:spcBef>
              <a:defRPr sz="1200">
                <a:latin typeface="Arial" charset="0"/>
              </a:defRPr>
            </a:lvl1pPr>
          </a:lstStyle>
          <a:p>
            <a:endParaRPr lang="de-DE"/>
          </a:p>
        </p:txBody>
      </p:sp>
      <p:sp>
        <p:nvSpPr>
          <p:cNvPr id="110596" name="Rectangle 4"/>
          <p:cNvSpPr>
            <a:spLocks noGrp="1" noChangeArrowheads="1"/>
          </p:cNvSpPr>
          <p:nvPr>
            <p:ph type="ftr" sz="quarter" idx="2"/>
          </p:nvPr>
        </p:nvSpPr>
        <p:spPr bwMode="auto">
          <a:xfrm>
            <a:off x="7" y="9428588"/>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2" tIns="45702" rIns="91402" bIns="45702" numCol="1" anchor="b" anchorCtr="0" compatLnSpc="1">
            <a:prstTxWarp prst="textNoShape">
              <a:avLst/>
            </a:prstTxWarp>
          </a:bodyPr>
          <a:lstStyle>
            <a:lvl1pPr>
              <a:spcBef>
                <a:spcPct val="0"/>
              </a:spcBef>
              <a:defRPr sz="1200">
                <a:latin typeface="Arial" charset="0"/>
              </a:defRPr>
            </a:lvl1pPr>
          </a:lstStyle>
          <a:p>
            <a:endParaRPr lang="de-DE"/>
          </a:p>
        </p:txBody>
      </p:sp>
      <p:sp>
        <p:nvSpPr>
          <p:cNvPr id="110597" name="Rectangle 5"/>
          <p:cNvSpPr>
            <a:spLocks noGrp="1" noChangeArrowheads="1"/>
          </p:cNvSpPr>
          <p:nvPr>
            <p:ph type="sldNum" sz="quarter" idx="3"/>
          </p:nvPr>
        </p:nvSpPr>
        <p:spPr bwMode="auto">
          <a:xfrm>
            <a:off x="3850453" y="9428588"/>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2" tIns="45702" rIns="91402" bIns="45702" numCol="1" anchor="b" anchorCtr="0" compatLnSpc="1">
            <a:prstTxWarp prst="textNoShape">
              <a:avLst/>
            </a:prstTxWarp>
          </a:bodyPr>
          <a:lstStyle>
            <a:lvl1pPr algn="r">
              <a:spcBef>
                <a:spcPct val="0"/>
              </a:spcBef>
              <a:defRPr sz="1200">
                <a:latin typeface="Arial" charset="0"/>
              </a:defRPr>
            </a:lvl1pPr>
          </a:lstStyle>
          <a:p>
            <a:fld id="{0F64D9C5-36F6-47DF-92F3-384CFD2147AA}" type="slidenum">
              <a:rPr lang="de-DE"/>
              <a:pPr/>
              <a:t>‹Nr.›</a:t>
            </a:fld>
            <a:endParaRPr lang="de-DE"/>
          </a:p>
        </p:txBody>
      </p:sp>
    </p:spTree>
    <p:extLst>
      <p:ext uri="{BB962C8B-B14F-4D97-AF65-F5344CB8AC3E}">
        <p14:creationId xmlns:p14="http://schemas.microsoft.com/office/powerpoint/2010/main" val="1883876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626" name="TxtPlaceHolderPageNumber"/>
          <p:cNvSpPr>
            <a:spLocks noChangeArrowheads="1"/>
          </p:cNvSpPr>
          <p:nvPr/>
        </p:nvSpPr>
        <p:spPr bwMode="auto">
          <a:xfrm>
            <a:off x="6192000" y="9648000"/>
            <a:ext cx="360000"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lstStyle/>
          <a:p>
            <a:pPr algn="r" eaLnBrk="0" hangingPunct="0">
              <a:spcBef>
                <a:spcPct val="0"/>
              </a:spcBef>
            </a:pPr>
            <a:fld id="{822DDDDA-7A83-4B05-9441-7FBC1299D7CC}" type="slidenum">
              <a:rPr lang="en-US" sz="600" noProof="0" smtClean="0">
                <a:solidFill>
                  <a:srgbClr val="565C5E"/>
                </a:solidFill>
              </a:rPr>
              <a:t>‹Nr.›</a:t>
            </a:fld>
            <a:endParaRPr lang="en-US" sz="600" noProof="0" dirty="0">
              <a:solidFill>
                <a:srgbClr val="565C5E"/>
              </a:solidFill>
            </a:endParaRPr>
          </a:p>
        </p:txBody>
      </p:sp>
      <p:sp>
        <p:nvSpPr>
          <p:cNvPr id="111629" name="TxtPlaceholderCopyrightDateVersion"/>
          <p:cNvSpPr txBox="1">
            <a:spLocks noChangeArrowheads="1"/>
          </p:cNvSpPr>
          <p:nvPr/>
        </p:nvSpPr>
        <p:spPr bwMode="auto">
          <a:xfrm>
            <a:off x="241200" y="9648000"/>
            <a:ext cx="5940000" cy="18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Autofit/>
          </a:bodyPr>
          <a:lstStyle>
            <a:lvl1pPr>
              <a:spcBef>
                <a:spcPct val="0"/>
              </a:spcBef>
              <a:defRPr>
                <a:solidFill>
                  <a:schemeClr val="tx1"/>
                </a:solidFill>
                <a:latin typeface="Arial" charset="0"/>
              </a:defRPr>
            </a:lvl1pPr>
            <a:lvl2pPr marL="254000" indent="-254000">
              <a:spcBef>
                <a:spcPct val="0"/>
              </a:spcBef>
              <a:defRPr>
                <a:solidFill>
                  <a:schemeClr val="tx1"/>
                </a:solidFill>
                <a:latin typeface="Arial" charset="0"/>
              </a:defRPr>
            </a:lvl2pPr>
            <a:lvl3pPr marL="508000" indent="-254000">
              <a:spcBef>
                <a:spcPct val="0"/>
              </a:spcBef>
              <a:defRPr>
                <a:solidFill>
                  <a:schemeClr val="tx1"/>
                </a:solidFill>
                <a:latin typeface="Arial" charset="0"/>
              </a:defRPr>
            </a:lvl3pPr>
            <a:lvl4pPr marL="762000" indent="-254000">
              <a:spcBef>
                <a:spcPct val="0"/>
              </a:spcBef>
              <a:defRPr>
                <a:solidFill>
                  <a:schemeClr val="tx1"/>
                </a:solidFill>
                <a:latin typeface="Arial" charset="0"/>
              </a:defRPr>
            </a:lvl4pPr>
            <a:lvl5pPr marL="1016000" indent="-254000">
              <a:spcBef>
                <a:spcPct val="0"/>
              </a:spcBef>
              <a:defRPr>
                <a:solidFill>
                  <a:schemeClr val="tx1"/>
                </a:solidFill>
                <a:latin typeface="Arial" charset="0"/>
              </a:defRPr>
            </a:lvl5pPr>
            <a:lvl6pPr marL="1473200" indent="-254000" fontAlgn="base">
              <a:spcBef>
                <a:spcPct val="0"/>
              </a:spcBef>
              <a:spcAft>
                <a:spcPct val="0"/>
              </a:spcAft>
              <a:defRPr>
                <a:solidFill>
                  <a:schemeClr val="tx1"/>
                </a:solidFill>
                <a:latin typeface="Arial" charset="0"/>
              </a:defRPr>
            </a:lvl6pPr>
            <a:lvl7pPr marL="1930400" indent="-254000" fontAlgn="base">
              <a:spcBef>
                <a:spcPct val="0"/>
              </a:spcBef>
              <a:spcAft>
                <a:spcPct val="0"/>
              </a:spcAft>
              <a:defRPr>
                <a:solidFill>
                  <a:schemeClr val="tx1"/>
                </a:solidFill>
                <a:latin typeface="Arial" charset="0"/>
              </a:defRPr>
            </a:lvl7pPr>
            <a:lvl8pPr marL="2387600" indent="-254000" fontAlgn="base">
              <a:spcBef>
                <a:spcPct val="0"/>
              </a:spcBef>
              <a:spcAft>
                <a:spcPct val="0"/>
              </a:spcAft>
              <a:defRPr>
                <a:solidFill>
                  <a:schemeClr val="tx1"/>
                </a:solidFill>
                <a:latin typeface="Arial" charset="0"/>
              </a:defRPr>
            </a:lvl8pPr>
            <a:lvl9pPr marL="2844800" indent="-254000" fontAlgn="base">
              <a:spcBef>
                <a:spcPct val="0"/>
              </a:spcBef>
              <a:spcAft>
                <a:spcPct val="0"/>
              </a:spcAft>
              <a:defRPr>
                <a:solidFill>
                  <a:schemeClr val="tx1"/>
                </a:solidFill>
                <a:latin typeface="Arial" charset="0"/>
              </a:defRPr>
            </a:lvl9pPr>
          </a:lstStyle>
          <a:p>
            <a:pPr>
              <a:spcBef>
                <a:spcPct val="20000"/>
              </a:spcBef>
            </a:pPr>
            <a:r>
              <a:rPr lang="en-US" sz="500" noProof="0">
                <a:solidFill>
                  <a:srgbClr val="565C5E"/>
                </a:solidFill>
                <a:latin typeface="Verdana" pitchFamily="34" charset="0"/>
              </a:rPr>
              <a:t>© 2024. OrgIQ.org. This work is openly licensed via CC 4.0 BY SA |  V | 2024-07-03</a:t>
            </a:r>
            <a:endParaRPr lang="en-US" sz="500" noProof="0" dirty="0">
              <a:solidFill>
                <a:srgbClr val="565C5E"/>
              </a:solidFill>
              <a:latin typeface="Verdana" pitchFamily="34" charset="0"/>
            </a:endParaRPr>
          </a:p>
        </p:txBody>
      </p:sp>
      <p:sp>
        <p:nvSpPr>
          <p:cNvPr id="3" name="SlidePlaceholder"/>
          <p:cNvSpPr>
            <a:spLocks noGrp="1" noRot="1" noChangeAspect="1"/>
          </p:cNvSpPr>
          <p:nvPr>
            <p:ph type="sldImg" idx="2"/>
          </p:nvPr>
        </p:nvSpPr>
        <p:spPr>
          <a:xfrm>
            <a:off x="215900" y="179388"/>
            <a:ext cx="6372225" cy="3584575"/>
          </a:xfrm>
          <a:prstGeom prst="rect">
            <a:avLst/>
          </a:prstGeom>
          <a:noFill/>
          <a:ln w="6350">
            <a:solidFill>
              <a:prstClr val="black"/>
            </a:solidFill>
          </a:ln>
        </p:spPr>
        <p:txBody>
          <a:bodyPr vert="horz" lIns="91410" tIns="45705" rIns="91410" bIns="45705" rtlCol="0" anchor="ctr"/>
          <a:lstStyle/>
          <a:p>
            <a:endParaRPr lang="en-US" noProof="0" dirty="0"/>
          </a:p>
        </p:txBody>
      </p:sp>
      <p:sp>
        <p:nvSpPr>
          <p:cNvPr id="2" name="TxtPlaceholderNotes"/>
          <p:cNvSpPr>
            <a:spLocks noGrp="1"/>
          </p:cNvSpPr>
          <p:nvPr>
            <p:ph type="body" sz="quarter" idx="3"/>
          </p:nvPr>
        </p:nvSpPr>
        <p:spPr>
          <a:xfrm>
            <a:off x="215999" y="3960000"/>
            <a:ext cx="6372000" cy="5616000"/>
          </a:xfrm>
          <a:prstGeom prst="rect">
            <a:avLst/>
          </a:prstGeom>
        </p:spPr>
        <p:txBody>
          <a:bodyPr vert="horz" lIns="0" tIns="45708" rIns="0" bIns="45708" rtlCol="0"/>
          <a:lstStyle/>
          <a:p>
            <a:pPr lvl="0"/>
            <a:r>
              <a:rPr lang="en-US" noProof="0" dirty="0"/>
              <a:t>Click to add text</a:t>
            </a:r>
          </a:p>
          <a:p>
            <a:pPr lvl="1"/>
            <a:r>
              <a:rPr lang="en-US" noProof="0" dirty="0"/>
              <a:t>level 1, space before 6Pt</a:t>
            </a:r>
          </a:p>
          <a:p>
            <a:pPr lvl="2"/>
            <a:r>
              <a:rPr lang="en-US" noProof="0" dirty="0"/>
              <a:t>level 2, space before 4Pt</a:t>
            </a:r>
          </a:p>
          <a:p>
            <a:pPr lvl="3"/>
            <a:r>
              <a:rPr lang="en-US" noProof="0" dirty="0"/>
              <a:t>level 3, space before 3Pt</a:t>
            </a:r>
          </a:p>
          <a:p>
            <a:pPr lvl="4"/>
            <a:r>
              <a:rPr lang="en-US" noProof="0" dirty="0"/>
              <a:t>level 4, space before 3Pt</a:t>
            </a:r>
          </a:p>
          <a:p>
            <a:pPr lvl="5"/>
            <a:r>
              <a:rPr lang="en-US" noProof="0" dirty="0"/>
              <a:t>level 5, space before 3Pt</a:t>
            </a:r>
          </a:p>
          <a:p>
            <a:pPr lvl="6"/>
            <a:r>
              <a:rPr lang="en-US" noProof="0" dirty="0"/>
              <a:t>level 6, space before 3Pt</a:t>
            </a:r>
          </a:p>
          <a:p>
            <a:pPr lvl="7"/>
            <a:r>
              <a:rPr lang="en-US" noProof="0" dirty="0"/>
              <a:t>level 7, space before 3Pt</a:t>
            </a:r>
          </a:p>
          <a:p>
            <a:pPr lvl="8"/>
            <a:r>
              <a:rPr lang="en-US" noProof="0" dirty="0"/>
              <a:t>level 8, space before 3Pt</a:t>
            </a:r>
          </a:p>
        </p:txBody>
      </p:sp>
    </p:spTree>
    <p:extLst>
      <p:ext uri="{BB962C8B-B14F-4D97-AF65-F5344CB8AC3E}">
        <p14:creationId xmlns:p14="http://schemas.microsoft.com/office/powerpoint/2010/main" val="461225483"/>
      </p:ext>
    </p:extLst>
  </p:cSld>
  <p:clrMap bg1="lt1" tx1="dk1" bg2="lt2" tx2="dk2" accent1="accent1" accent2="accent2" accent3="accent3" accent4="accent4" accent5="accent5" accent6="accent6" hlink="hlink" folHlink="folHlink"/>
  <p:notesStyle>
    <a:lvl1pPr marL="0" marR="0" indent="0" algn="just" defTabSz="914400" rtl="0" eaLnBrk="1" fontAlgn="base" latinLnBrk="0" hangingPunct="1">
      <a:lnSpc>
        <a:spcPct val="100000"/>
      </a:lnSpc>
      <a:spcBef>
        <a:spcPts val="600"/>
      </a:spcBef>
      <a:spcAft>
        <a:spcPct val="0"/>
      </a:spcAft>
      <a:buClrTx/>
      <a:buSzTx/>
      <a:buFontTx/>
      <a:buNone/>
      <a:tabLst/>
      <a:defRPr sz="1000" kern="1200">
        <a:solidFill>
          <a:schemeClr val="tx1"/>
        </a:solidFill>
        <a:latin typeface="Arial" panose="020B0604020202020204" pitchFamily="34" charset="0"/>
        <a:ea typeface="+mn-ea"/>
        <a:cs typeface="+mn-cs"/>
      </a:defRPr>
    </a:lvl1pPr>
    <a:lvl2pPr marL="144000" marR="0" indent="-144000" algn="l" defTabSz="914400" rtl="0" eaLnBrk="1" fontAlgn="base" latinLnBrk="0" hangingPunct="1">
      <a:lnSpc>
        <a:spcPct val="100000"/>
      </a:lnSpc>
      <a:spcBef>
        <a:spcPts val="600"/>
      </a:spcBef>
      <a:spcAft>
        <a:spcPct val="0"/>
      </a:spcAft>
      <a:buClr>
        <a:srgbClr val="B70032"/>
      </a:buClr>
      <a:buSzPct val="75000"/>
      <a:buFont typeface="Wingdings 3" panose="05040102010807070707" pitchFamily="18" charset="2"/>
      <a:buChar char="u"/>
      <a:tabLst/>
      <a:defRPr sz="1000" kern="1200">
        <a:solidFill>
          <a:schemeClr val="tx1"/>
        </a:solidFill>
        <a:latin typeface="Arial" panose="020B0604020202020204" pitchFamily="34" charset="0"/>
        <a:ea typeface="+mn-ea"/>
        <a:cs typeface="+mn-cs"/>
      </a:defRPr>
    </a:lvl2pPr>
    <a:lvl3pPr marL="288000" marR="0" indent="-144000" algn="l" defTabSz="914400" rtl="0" eaLnBrk="1" fontAlgn="base" latinLnBrk="0" hangingPunct="1">
      <a:lnSpc>
        <a:spcPct val="100000"/>
      </a:lnSpc>
      <a:spcBef>
        <a:spcPts val="400"/>
      </a:spcBef>
      <a:spcAft>
        <a:spcPct val="0"/>
      </a:spcAft>
      <a:buClr>
        <a:srgbClr val="B70032"/>
      </a:buClr>
      <a:buSzPct val="75000"/>
      <a:buFont typeface="Wingdings 3" panose="05040102010807070707" pitchFamily="18" charset="2"/>
      <a:buChar char="u"/>
      <a:tabLst/>
      <a:defRPr sz="1000" kern="1200">
        <a:solidFill>
          <a:schemeClr val="tx1"/>
        </a:solidFill>
        <a:latin typeface="Arial" panose="020B0604020202020204" pitchFamily="34" charset="0"/>
        <a:ea typeface="+mn-ea"/>
        <a:cs typeface="+mn-cs"/>
      </a:defRPr>
    </a:lvl3pPr>
    <a:lvl4pPr marL="432000" marR="0" indent="-144000" algn="l" defTabSz="914400" rtl="0" eaLnBrk="1" fontAlgn="base" latinLnBrk="0" hangingPunct="1">
      <a:lnSpc>
        <a:spcPct val="100000"/>
      </a:lnSpc>
      <a:spcBef>
        <a:spcPts val="300"/>
      </a:spcBef>
      <a:spcAft>
        <a:spcPct val="0"/>
      </a:spcAft>
      <a:buClr>
        <a:srgbClr val="B70032"/>
      </a:buClr>
      <a:buSzPct val="75000"/>
      <a:buFont typeface="Verdana" pitchFamily="34" charset="0"/>
      <a:buChar char="&gt;"/>
      <a:tabLst/>
      <a:defRPr sz="1000" kern="1200" baseline="0">
        <a:solidFill>
          <a:schemeClr val="tx1"/>
        </a:solidFill>
        <a:latin typeface="Arial" panose="020B0604020202020204" pitchFamily="34" charset="0"/>
        <a:ea typeface="+mn-ea"/>
        <a:cs typeface="+mn-cs"/>
      </a:defRPr>
    </a:lvl4pPr>
    <a:lvl5pPr marL="576000" marR="0" indent="-144000" algn="l" defTabSz="914400" rtl="0" eaLnBrk="1" fontAlgn="base" latinLnBrk="0" hangingPunct="1">
      <a:lnSpc>
        <a:spcPct val="100000"/>
      </a:lnSpc>
      <a:spcBef>
        <a:spcPts val="300"/>
      </a:spcBef>
      <a:spcAft>
        <a:spcPct val="0"/>
      </a:spcAft>
      <a:buClr>
        <a:srgbClr val="B70032"/>
      </a:buClr>
      <a:buSzPct val="75000"/>
      <a:buFont typeface="Verdana" pitchFamily="34" charset="0"/>
      <a:buChar char="&gt;"/>
      <a:tabLst/>
      <a:defRPr sz="1000" kern="1200">
        <a:solidFill>
          <a:schemeClr val="tx1"/>
        </a:solidFill>
        <a:latin typeface="Arial" panose="020B0604020202020204" pitchFamily="34" charset="0"/>
        <a:ea typeface="+mn-ea"/>
        <a:cs typeface="+mn-cs"/>
      </a:defRPr>
    </a:lvl5pPr>
    <a:lvl6pPr marL="720000" marR="0" indent="-144000" algn="l" defTabSz="1072866" rtl="0" eaLnBrk="1" fontAlgn="auto" latinLnBrk="0" hangingPunct="1">
      <a:lnSpc>
        <a:spcPct val="100000"/>
      </a:lnSpc>
      <a:spcBef>
        <a:spcPts val="300"/>
      </a:spcBef>
      <a:spcAft>
        <a:spcPts val="0"/>
      </a:spcAft>
      <a:buClr>
        <a:srgbClr val="B70032"/>
      </a:buClr>
      <a:buSzPct val="75000"/>
      <a:buFont typeface="Verdana" panose="020B0604030504040204" pitchFamily="34" charset="0"/>
      <a:buChar char="&gt;"/>
      <a:tabLst/>
      <a:defRPr sz="1000" kern="1200" baseline="0">
        <a:solidFill>
          <a:schemeClr val="tx1"/>
        </a:solidFill>
        <a:latin typeface="Arial" panose="020B0604020202020204" pitchFamily="34" charset="0"/>
        <a:ea typeface="+mn-ea"/>
        <a:cs typeface="+mn-cs"/>
      </a:defRPr>
    </a:lvl6pPr>
    <a:lvl7pPr marL="864000" marR="0" indent="-144000" algn="l" defTabSz="1072866" rtl="0" eaLnBrk="1" fontAlgn="auto" latinLnBrk="0" hangingPunct="1">
      <a:lnSpc>
        <a:spcPct val="100000"/>
      </a:lnSpc>
      <a:spcBef>
        <a:spcPts val="300"/>
      </a:spcBef>
      <a:spcAft>
        <a:spcPts val="0"/>
      </a:spcAft>
      <a:buClr>
        <a:srgbClr val="B70032"/>
      </a:buClr>
      <a:buSzPct val="75000"/>
      <a:buFont typeface="Verdana" panose="020B0604030504040204" pitchFamily="34" charset="0"/>
      <a:buChar char="&gt;"/>
      <a:tabLst/>
      <a:defRPr sz="1000" kern="1200">
        <a:solidFill>
          <a:schemeClr val="tx1"/>
        </a:solidFill>
        <a:latin typeface="Arial" panose="020B0604020202020204" pitchFamily="34" charset="0"/>
        <a:ea typeface="+mn-ea"/>
        <a:cs typeface="+mn-cs"/>
      </a:defRPr>
    </a:lvl7pPr>
    <a:lvl8pPr marL="1008000" marR="0" indent="-144000" algn="l" defTabSz="1072866" rtl="0" eaLnBrk="1" fontAlgn="auto" latinLnBrk="0" hangingPunct="1">
      <a:lnSpc>
        <a:spcPct val="100000"/>
      </a:lnSpc>
      <a:spcBef>
        <a:spcPts val="300"/>
      </a:spcBef>
      <a:spcAft>
        <a:spcPts val="0"/>
      </a:spcAft>
      <a:buClr>
        <a:srgbClr val="B70032"/>
      </a:buClr>
      <a:buSzPct val="75000"/>
      <a:buFont typeface="Verdana" panose="020B0604030504040204" pitchFamily="34" charset="0"/>
      <a:buChar char="&gt;"/>
      <a:tabLst/>
      <a:defRPr sz="1000" kern="1200">
        <a:solidFill>
          <a:schemeClr val="tx1"/>
        </a:solidFill>
        <a:latin typeface="Arial" panose="020B0604020202020204" pitchFamily="34" charset="0"/>
        <a:ea typeface="+mn-ea"/>
        <a:cs typeface="+mn-cs"/>
      </a:defRPr>
    </a:lvl8pPr>
    <a:lvl9pPr marL="1152000" marR="0" indent="-144000" algn="l" defTabSz="1072866" rtl="0" eaLnBrk="1" fontAlgn="auto" latinLnBrk="0" hangingPunct="1">
      <a:lnSpc>
        <a:spcPct val="100000"/>
      </a:lnSpc>
      <a:spcBef>
        <a:spcPts val="300"/>
      </a:spcBef>
      <a:spcAft>
        <a:spcPts val="0"/>
      </a:spcAft>
      <a:buClr>
        <a:srgbClr val="B70032"/>
      </a:buClr>
      <a:buSzPct val="75000"/>
      <a:buFont typeface="Verdana" panose="020B0604030504040204" pitchFamily="34" charset="0"/>
      <a:buChar char="&gt;"/>
      <a:tabLst/>
      <a:defRPr sz="1000" kern="1200">
        <a:solidFill>
          <a:schemeClr val="tx1"/>
        </a:solidFill>
        <a:latin typeface="Arial" panose="020B0604020202020204" pitchFamily="34" charset="0"/>
        <a:ea typeface="+mn-ea"/>
        <a:cs typeface="+mn-cs"/>
      </a:defRPr>
    </a:lvl9pPr>
  </p:notesStyle>
  <p:extLst>
    <p:ext uri="{620B2872-D7B9-4A21-9093-7833F8D536E1}">
      <p15:sldGuideLst xmlns:p15="http://schemas.microsoft.com/office/powerpoint/2012/main">
        <p15:guide id="1" pos="137" userDrawn="1">
          <p15:clr>
            <a:srgbClr val="B1B6BA"/>
          </p15:clr>
        </p15:guide>
        <p15:guide id="2" orient="horz" pos="113" userDrawn="1">
          <p15:clr>
            <a:srgbClr val="B1B6BA"/>
          </p15:clr>
        </p15:guide>
        <p15:guide id="3" pos="4151" userDrawn="1">
          <p15:clr>
            <a:srgbClr val="B1B6BA"/>
          </p15:clr>
        </p15:guide>
        <p15:guide id="4" orient="horz" pos="2372" userDrawn="1">
          <p15:clr>
            <a:srgbClr val="B1B6BA"/>
          </p15:clr>
        </p15:guide>
        <p15:guide id="5" orient="horz" pos="2493" userDrawn="1">
          <p15:clr>
            <a:srgbClr val="B1B6BA"/>
          </p15:clr>
        </p15:guide>
        <p15:guide id="6" orient="horz" pos="6033" userDrawn="1">
          <p15:clr>
            <a:srgbClr val="B1B6BA"/>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forbes.com/sites/bruceupbin/2011/12/13/five-new-management-metrics-you-need-to-know/"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bildplatzhalter 3">
            <a:extLst>
              <a:ext uri="{FF2B5EF4-FFF2-40B4-BE49-F238E27FC236}">
                <a16:creationId xmlns:a16="http://schemas.microsoft.com/office/drawing/2014/main" id="{1C140723-3C77-48CB-BD89-DA2FAE55BC98}"/>
              </a:ext>
            </a:extLst>
          </p:cNvPr>
          <p:cNvSpPr>
            <a:spLocks noGrp="1" noRot="1" noChangeAspect="1"/>
          </p:cNvSpPr>
          <p:nvPr>
            <p:ph type="sldImg"/>
          </p:nvPr>
        </p:nvSpPr>
        <p:spPr/>
      </p:sp>
      <p:sp>
        <p:nvSpPr>
          <p:cNvPr id="5" name="Notizenplatzhalter 4">
            <a:extLst>
              <a:ext uri="{FF2B5EF4-FFF2-40B4-BE49-F238E27FC236}">
                <a16:creationId xmlns:a16="http://schemas.microsoft.com/office/drawing/2014/main" id="{DC0DC338-7C5A-49C3-A847-D355BBEB54C7}"/>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234206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1599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46937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286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lgn="just">
              <a:lnSpc>
                <a:spcPct val="108000"/>
              </a:lnSpc>
            </a:pPr>
            <a:r>
              <a:rPr lang="en-US" dirty="0"/>
              <a:t>Purpose</a:t>
            </a:r>
          </a:p>
          <a:p>
            <a:pPr lvl="2" algn="just">
              <a:lnSpc>
                <a:spcPct val="108000"/>
              </a:lnSpc>
            </a:pPr>
            <a:r>
              <a:rPr lang="en-US" dirty="0"/>
              <a:t>Baseline for understanding</a:t>
            </a:r>
          </a:p>
          <a:p>
            <a:pPr lvl="2" algn="just">
              <a:lnSpc>
                <a:spcPct val="108000"/>
              </a:lnSpc>
            </a:pPr>
            <a:r>
              <a:rPr lang="en-US" dirty="0"/>
              <a:t>Gap analysis between reality and wish</a:t>
            </a:r>
          </a:p>
        </p:txBody>
      </p:sp>
    </p:spTree>
    <p:extLst>
      <p:ext uri="{BB962C8B-B14F-4D97-AF65-F5344CB8AC3E}">
        <p14:creationId xmlns:p14="http://schemas.microsoft.com/office/powerpoint/2010/main" val="2738924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7346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2496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079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2558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4926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0062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48719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7295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4307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9964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7506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09677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1423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7483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1488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8137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9656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0826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32631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8860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6719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Draw a chart … as Example …</a:t>
            </a:r>
          </a:p>
        </p:txBody>
      </p:sp>
    </p:spTree>
    <p:extLst>
      <p:ext uri="{BB962C8B-B14F-4D97-AF65-F5344CB8AC3E}">
        <p14:creationId xmlns:p14="http://schemas.microsoft.com/office/powerpoint/2010/main" val="3298860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Draw a chart … as Example …</a:t>
            </a:r>
          </a:p>
        </p:txBody>
      </p:sp>
    </p:spTree>
    <p:extLst>
      <p:ext uri="{BB962C8B-B14F-4D97-AF65-F5344CB8AC3E}">
        <p14:creationId xmlns:p14="http://schemas.microsoft.com/office/powerpoint/2010/main" val="1595890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a:xfrm>
            <a:off x="215999" y="3960000"/>
            <a:ext cx="6372000" cy="5616000"/>
          </a:xfrm>
        </p:spPr>
        <p:txBody>
          <a:bodyP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5 minutes (or 7-10 if needed)</a:t>
            </a:r>
          </a:p>
          <a:p>
            <a:pPr marL="0" marR="0" lvl="0" indent="0" algn="just" defTabSz="914400" rtl="0" eaLnBrk="1" fontAlgn="base" latinLnBrk="0" hangingPunct="1">
              <a:lnSpc>
                <a:spcPct val="100000"/>
              </a:lnSpc>
              <a:spcBef>
                <a:spcPts val="6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Start 10:00h to 10:05h</a:t>
            </a:r>
          </a:p>
        </p:txBody>
      </p:sp>
      <p:sp>
        <p:nvSpPr>
          <p:cNvPr id="5" name="Folienbildplatzhalter 4">
            <a:extLst>
              <a:ext uri="{FF2B5EF4-FFF2-40B4-BE49-F238E27FC236}">
                <a16:creationId xmlns:a16="http://schemas.microsoft.com/office/drawing/2014/main" id="{2D4327BF-B053-4D3B-A987-3B38FC9DEAC7}"/>
              </a:ext>
            </a:extLst>
          </p:cNvPr>
          <p:cNvSpPr>
            <a:spLocks noGrp="1" noRot="1" noChangeAspect="1"/>
          </p:cNvSpPr>
          <p:nvPr>
            <p:ph type="sldImg"/>
          </p:nvPr>
        </p:nvSpPr>
        <p:spPr>
          <a:xfrm>
            <a:off x="215900" y="179388"/>
            <a:ext cx="6372225" cy="3584575"/>
          </a:xfrm>
        </p:spPr>
      </p:sp>
    </p:spTree>
    <p:extLst>
      <p:ext uri="{BB962C8B-B14F-4D97-AF65-F5344CB8AC3E}">
        <p14:creationId xmlns:p14="http://schemas.microsoft.com/office/powerpoint/2010/main" val="1401019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27564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8101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15038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authenticity is the precondition again. I must show myself and if (and only if) I experience no rejection, I can live my autonomy. I am a singular and whole pillar that goes into interdependence.</a:t>
            </a:r>
          </a:p>
        </p:txBody>
      </p:sp>
    </p:spTree>
    <p:extLst>
      <p:ext uri="{BB962C8B-B14F-4D97-AF65-F5344CB8AC3E}">
        <p14:creationId xmlns:p14="http://schemas.microsoft.com/office/powerpoint/2010/main" val="4162192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2033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146913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51959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Here I already fulfilled my four basic needs… I have a connection/bonding and can life authenticity and be creative [self-worth] and nothing happens, then I am safe.</a:t>
            </a:r>
          </a:p>
        </p:txBody>
      </p:sp>
    </p:spTree>
    <p:extLst>
      <p:ext uri="{BB962C8B-B14F-4D97-AF65-F5344CB8AC3E}">
        <p14:creationId xmlns:p14="http://schemas.microsoft.com/office/powerpoint/2010/main" val="1460103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6031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82687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Fokus</a:t>
            </a:r>
            <a:r>
              <a:rPr lang="en-US" dirty="0"/>
              <a:t> of the process: Some ideas to measure … flow (percentage of day), learning, meeting (usefulness), positive communication</a:t>
            </a:r>
          </a:p>
          <a:p>
            <a:endParaRPr lang="en-US" dirty="0"/>
          </a:p>
          <a:p>
            <a:r>
              <a:rPr lang="en-US" sz="1800" u="sng" dirty="0">
                <a:solidFill>
                  <a:srgbClr val="B70032"/>
                </a:solidFill>
                <a:effectLst/>
                <a:latin typeface="Officina Sans ITC TT" panose="00000400000000000000" pitchFamily="2" charset="0"/>
                <a:ea typeface="Times New Roman" panose="02020603050405020304" pitchFamily="18" charset="0"/>
                <a:cs typeface="Times New Roman" panose="02020603050405020304" pitchFamily="18" charset="0"/>
                <a:hlinkClick r:id="rId3"/>
              </a:rPr>
              <a:t>http://www.forbes.com/sites/bruceupbin/2011/12/13/five-new-management-metrics-you-need-to-know/</a:t>
            </a:r>
            <a:endParaRPr lang="en-US" dirty="0"/>
          </a:p>
        </p:txBody>
      </p:sp>
    </p:spTree>
    <p:extLst>
      <p:ext uri="{BB962C8B-B14F-4D97-AF65-F5344CB8AC3E}">
        <p14:creationId xmlns:p14="http://schemas.microsoft.com/office/powerpoint/2010/main" val="1744143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57880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423832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61883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2783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78081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380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26867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67819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Das </a:t>
            </a:r>
            <a:r>
              <a:rPr lang="en-US" dirty="0" err="1"/>
              <a:t>wird</a:t>
            </a:r>
            <a:r>
              <a:rPr lang="en-US" dirty="0"/>
              <a:t> </a:t>
            </a:r>
            <a:r>
              <a:rPr lang="en-US" dirty="0" err="1"/>
              <a:t>wieder</a:t>
            </a:r>
            <a:r>
              <a:rPr lang="en-US" dirty="0"/>
              <a:t> </a:t>
            </a:r>
            <a:r>
              <a:rPr lang="en-US" dirty="0" err="1"/>
              <a:t>schwer</a:t>
            </a:r>
            <a:r>
              <a:rPr lang="en-US" dirty="0"/>
              <a:t>, </a:t>
            </a:r>
            <a:r>
              <a:rPr lang="en-US" dirty="0" err="1"/>
              <a:t>weil</a:t>
            </a:r>
            <a:r>
              <a:rPr lang="en-US" dirty="0"/>
              <a:t> </a:t>
            </a:r>
            <a:r>
              <a:rPr lang="en-US" dirty="0" err="1"/>
              <a:t>sie</a:t>
            </a:r>
            <a:r>
              <a:rPr lang="en-US" dirty="0"/>
              <a:t> </a:t>
            </a:r>
            <a:r>
              <a:rPr lang="en-US" dirty="0" err="1"/>
              <a:t>vermutlich</a:t>
            </a:r>
            <a:r>
              <a:rPr lang="en-US" dirty="0"/>
              <a:t> </a:t>
            </a:r>
            <a:r>
              <a:rPr lang="en-US" dirty="0" err="1"/>
              <a:t>nur</a:t>
            </a:r>
            <a:r>
              <a:rPr lang="en-US" dirty="0"/>
              <a:t> </a:t>
            </a:r>
            <a:r>
              <a:rPr lang="en-US" dirty="0" err="1"/>
              <a:t>im</a:t>
            </a:r>
            <a:r>
              <a:rPr lang="en-US" dirty="0"/>
              <a:t> Neocortex </a:t>
            </a:r>
            <a:r>
              <a:rPr lang="en-US" dirty="0" err="1"/>
              <a:t>denken</a:t>
            </a:r>
            <a:r>
              <a:rPr lang="en-US" dirty="0"/>
              <a:t>; also </a:t>
            </a:r>
            <a:r>
              <a:rPr lang="en-US" dirty="0" err="1"/>
              <a:t>frü</a:t>
            </a:r>
            <a:r>
              <a:rPr lang="en-US" dirty="0"/>
              <a:t> </a:t>
            </a:r>
            <a:r>
              <a:rPr lang="en-US" dirty="0" err="1"/>
              <a:t>hinführen</a:t>
            </a:r>
            <a:endParaRPr lang="en-US" dirty="0"/>
          </a:p>
        </p:txBody>
      </p:sp>
    </p:spTree>
    <p:extLst>
      <p:ext uri="{BB962C8B-B14F-4D97-AF65-F5344CB8AC3E}">
        <p14:creationId xmlns:p14="http://schemas.microsoft.com/office/powerpoint/2010/main" val="37950487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34667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01920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735036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a:xfrm>
            <a:off x="215999" y="3960000"/>
            <a:ext cx="6372000" cy="5616000"/>
          </a:xfrm>
        </p:spPr>
        <p:txBody>
          <a:bodyP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5 minutes (or 7-10 if needed)</a:t>
            </a:r>
          </a:p>
          <a:p>
            <a:pPr marL="0" marR="0" lvl="0" indent="0" algn="just" defTabSz="914400" rtl="0" eaLnBrk="1" fontAlgn="base" latinLnBrk="0" hangingPunct="1">
              <a:lnSpc>
                <a:spcPct val="100000"/>
              </a:lnSpc>
              <a:spcBef>
                <a:spcPts val="6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Start 10:00h to 10:05h</a:t>
            </a:r>
          </a:p>
        </p:txBody>
      </p:sp>
      <p:sp>
        <p:nvSpPr>
          <p:cNvPr id="5" name="Folienbildplatzhalter 4">
            <a:extLst>
              <a:ext uri="{FF2B5EF4-FFF2-40B4-BE49-F238E27FC236}">
                <a16:creationId xmlns:a16="http://schemas.microsoft.com/office/drawing/2014/main" id="{2D4327BF-B053-4D3B-A987-3B38FC9DEAC7}"/>
              </a:ext>
            </a:extLst>
          </p:cNvPr>
          <p:cNvSpPr>
            <a:spLocks noGrp="1" noRot="1" noChangeAspect="1"/>
          </p:cNvSpPr>
          <p:nvPr>
            <p:ph type="sldImg"/>
          </p:nvPr>
        </p:nvSpPr>
        <p:spPr>
          <a:xfrm>
            <a:off x="215900" y="179388"/>
            <a:ext cx="6372225" cy="3584575"/>
          </a:xfrm>
        </p:spPr>
      </p:sp>
    </p:spTree>
    <p:extLst>
      <p:ext uri="{BB962C8B-B14F-4D97-AF65-F5344CB8AC3E}">
        <p14:creationId xmlns:p14="http://schemas.microsoft.com/office/powerpoint/2010/main" val="7222057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16562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en-US" sz="1800" b="1" i="1" dirty="0">
                <a:effectLst/>
                <a:latin typeface="Calibri" panose="020F0502020204030204" pitchFamily="34" charset="0"/>
              </a:rPr>
              <a:t>Radical Collaboration: Zone Chickens</a:t>
            </a:r>
          </a:p>
          <a:p>
            <a:pPr algn="just" rtl="0">
              <a:lnSpc>
                <a:spcPct val="115000"/>
              </a:lnSpc>
            </a:pPr>
            <a:r>
              <a:rPr lang="en-US" i="0" dirty="0">
                <a:effectLst/>
                <a:latin typeface="Calibri" panose="020F0502020204030204" pitchFamily="34" charset="0"/>
              </a:rPr>
              <a:t>In a TED talk, Jim Tamm discussed collaboration studies at Purdue University. It’s about chickens—groups of high-performing chickens and groups without high performers.</a:t>
            </a:r>
            <a:endParaRPr lang="en-US" i="0" dirty="0">
              <a:effectLst/>
            </a:endParaRPr>
          </a:p>
          <a:p>
            <a:pPr algn="just" rtl="0">
              <a:lnSpc>
                <a:spcPct val="115000"/>
              </a:lnSpc>
            </a:pPr>
            <a:r>
              <a:rPr lang="en-US" i="0" dirty="0">
                <a:effectLst/>
                <a:latin typeface="Calibri" panose="020F0502020204030204" pitchFamily="34" charset="0"/>
              </a:rPr>
              <a:t>Why are the high performers considered high performers? Not because they’re so amazing, but because they suppress the other chickens. If I make the others look bad, I become the best. (This is about egg production, so we’re talking about female chickens, but the same principle applies in all social structures.)</a:t>
            </a:r>
          </a:p>
          <a:p>
            <a:pPr algn="just" rtl="0">
              <a:lnSpc>
                <a:spcPct val="115000"/>
              </a:lnSpc>
            </a:pPr>
            <a:endParaRPr lang="en-US" i="0" dirty="0">
              <a:effectLst/>
            </a:endParaRPr>
          </a:p>
          <a:p>
            <a:pPr algn="just" rtl="0">
              <a:lnSpc>
                <a:spcPct val="115000"/>
              </a:lnSpc>
            </a:pPr>
            <a:r>
              <a:rPr lang="en-US" i="0" dirty="0">
                <a:effectLst/>
                <a:latin typeface="Calibri" panose="020F0502020204030204" pitchFamily="34" charset="0"/>
              </a:rPr>
              <a:t>So, the question is: Would chickens that think and act collaboratively—without high performers, just good, social interactions—be productive enough?</a:t>
            </a:r>
            <a:endParaRPr lang="en-US" i="0" dirty="0">
              <a:effectLst/>
            </a:endParaRPr>
          </a:p>
          <a:p>
            <a:pPr algn="just" rtl="0">
              <a:lnSpc>
                <a:spcPct val="115000"/>
              </a:lnSpc>
            </a:pPr>
            <a:r>
              <a:rPr lang="en-US" i="0" dirty="0">
                <a:effectLst/>
                <a:latin typeface="Calibri" panose="020F0502020204030204" pitchFamily="34" charset="0"/>
              </a:rPr>
              <a:t>These chickens were selected, isolated, and bred for this behavior. They are the green zone chickens.</a:t>
            </a:r>
            <a:endParaRPr lang="en-US" i="0" dirty="0">
              <a:effectLst/>
            </a:endParaRPr>
          </a:p>
          <a:p>
            <a:pPr algn="just" rtl="0">
              <a:lnSpc>
                <a:spcPct val="115000"/>
              </a:lnSpc>
            </a:pPr>
            <a:r>
              <a:rPr lang="en-US" i="0" dirty="0">
                <a:effectLst/>
                <a:latin typeface="Calibri" panose="020F0502020204030204" pitchFamily="34" charset="0"/>
              </a:rPr>
              <a:t>After five generations, the productivity of the red and green zone chickens was compared. The differences were dramatic: the green zone chickens were healthy and productive, while the red zone chickens were in a terrible state—over half of them were dead, pecked to death by the others.</a:t>
            </a:r>
            <a:endParaRPr lang="en-US" i="0" dirty="0">
              <a:effectLst/>
            </a:endParaRPr>
          </a:p>
          <a:p>
            <a:pPr algn="just" rtl="0">
              <a:lnSpc>
                <a:spcPct val="115000"/>
              </a:lnSpc>
            </a:pPr>
            <a:r>
              <a:rPr lang="en-US" i="0" dirty="0">
                <a:effectLst/>
                <a:latin typeface="Calibri" panose="020F0502020204030204" pitchFamily="34" charset="0"/>
              </a:rPr>
              <a:t>Productivity in the green zone increased by about 260% in one year (five generations).</a:t>
            </a:r>
            <a:endParaRPr lang="en-US" i="0" dirty="0">
              <a:effectLst/>
            </a:endParaRPr>
          </a:p>
          <a:p>
            <a:pPr algn="just" rtl="0">
              <a:lnSpc>
                <a:spcPct val="115000"/>
              </a:lnSpc>
            </a:pPr>
            <a:r>
              <a:rPr lang="en-US" b="1" i="0" dirty="0">
                <a:solidFill>
                  <a:srgbClr val="4C4C4C"/>
                </a:solidFill>
                <a:effectLst/>
                <a:latin typeface="Calibri" panose="020F0502020204030204" pitchFamily="34" charset="0"/>
              </a:rPr>
              <a:t>Lessons Learned</a:t>
            </a:r>
            <a:r>
              <a:rPr lang="en-US" i="0" dirty="0">
                <a:effectLst/>
                <a:latin typeface="Calibri" panose="020F0502020204030204" pitchFamily="34" charset="0"/>
              </a:rPr>
              <a:t>: Red-zone environments (internal conflicts, hostile thinking) create red-zone behavior. Instead of external competition, we find internal competition. In the red zone, individuals only think about their small system (ego) and want to be the best within it. The larger system doesn’t interest them. On the contrary: they’re willing to destroy the system for personal gain.</a:t>
            </a:r>
            <a:endParaRPr lang="en-US" i="0" dirty="0">
              <a:effectLst/>
            </a:endParaRPr>
          </a:p>
          <a:p>
            <a:pPr algn="just" rtl="0">
              <a:lnSpc>
                <a:spcPct val="115000"/>
              </a:lnSpc>
            </a:pPr>
            <a:r>
              <a:rPr lang="en-US" i="0" dirty="0">
                <a:effectLst/>
                <a:latin typeface="Calibri" panose="020F0502020204030204" pitchFamily="34" charset="0"/>
              </a:rPr>
              <a:t>Green-zone environments, where people support each other, think and act cooperatively, and train collaboration skills (like DSS—Deep Soft Skills), produce more output.</a:t>
            </a:r>
            <a:endParaRPr lang="en-US" i="0" dirty="0">
              <a:effectLst/>
            </a:endParaRPr>
          </a:p>
          <a:p>
            <a:pPr algn="just" rtl="0">
              <a:lnSpc>
                <a:spcPct val="115000"/>
              </a:lnSpc>
            </a:pPr>
            <a:r>
              <a:rPr lang="en-US" i="0" dirty="0">
                <a:effectLst/>
                <a:latin typeface="Calibri" panose="020F0502020204030204" pitchFamily="34" charset="0"/>
              </a:rPr>
              <a:t>Now, we each have to decide which culture we want. Leadership clearly aligns with the green zone, with collaborative systems. Management systems are based on red zone assumptions. Especially dangerous are red zone systems that paint themselves green—we see this often today. It’s crucial to recognize the true nature of a system. And for that, we need...</a:t>
            </a:r>
            <a:endParaRPr lang="en-US" i="0" dirty="0">
              <a:effectLst/>
            </a:endParaRPr>
          </a:p>
          <a:p>
            <a:endParaRPr lang="de-DE" dirty="0"/>
          </a:p>
        </p:txBody>
      </p:sp>
    </p:spTree>
    <p:extLst>
      <p:ext uri="{BB962C8B-B14F-4D97-AF65-F5344CB8AC3E}">
        <p14:creationId xmlns:p14="http://schemas.microsoft.com/office/powerpoint/2010/main" val="2254358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35746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29384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26038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18548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Pick a level as group and collect some ideas </a:t>
            </a:r>
            <a:r>
              <a:rPr lang="en-US" dirty="0" err="1"/>
              <a:t>howwe</a:t>
            </a:r>
            <a:r>
              <a:rPr lang="en-US" dirty="0"/>
              <a:t> can achieve this </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14145730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93549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8877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Sidenote: It’s not about the people at Cariad. They are amazing. And I don’t know a single company that should mock them, because they all do the same stupid things.</a:t>
            </a:r>
          </a:p>
        </p:txBody>
      </p:sp>
    </p:spTree>
    <p:extLst>
      <p:ext uri="{BB962C8B-B14F-4D97-AF65-F5344CB8AC3E}">
        <p14:creationId xmlns:p14="http://schemas.microsoft.com/office/powerpoint/2010/main" val="2903134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0882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0477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www.vector.com/" TargetMode="External"/><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vector.com/" TargetMode="External"/><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Slide Title and Subtitle">
    <p:spTree>
      <p:nvGrpSpPr>
        <p:cNvPr id="1" name=""/>
        <p:cNvGrpSpPr/>
        <p:nvPr/>
      </p:nvGrpSpPr>
      <p:grpSpPr>
        <a:xfrm>
          <a:off x="0" y="0"/>
          <a:ext cx="0" cy="0"/>
          <a:chOff x="0" y="0"/>
          <a:chExt cx="0" cy="0"/>
        </a:xfrm>
      </p:grpSpPr>
      <p:sp>
        <p:nvSpPr>
          <p:cNvPr id="9" name="TxtPlaceholderConfidentialityAllSlides" hidden="1">
            <a:extLst>
              <a:ext uri="{FF2B5EF4-FFF2-40B4-BE49-F238E27FC236}">
                <a16:creationId xmlns:a16="http://schemas.microsoft.com/office/drawing/2014/main" id="{F9C56169-43D2-43B3-A5AA-B4B8CCCCE448}"/>
              </a:ext>
            </a:extLst>
          </p:cNvPr>
          <p:cNvSpPr txBox="1"/>
          <p:nvPr userDrawn="1"/>
        </p:nvSpPr>
        <p:spPr>
          <a:xfrm>
            <a:off x="4992004" y="275999"/>
            <a:ext cx="1343992" cy="149647"/>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 b="0" i="0" u="none" strike="noStrike" kern="1200" cap="none" spc="0" normalizeH="0" baseline="0" noProof="0">
                <a:ln>
                  <a:noFill/>
                </a:ln>
                <a:solidFill>
                  <a:prstClr val="black"/>
                </a:solidFill>
                <a:effectLst/>
                <a:uLnTx/>
                <a:uFillTx/>
                <a:latin typeface="Verdana"/>
                <a:ea typeface="+mn-ea"/>
                <a:cs typeface="+mn-cs"/>
              </a:rPr>
              <a:t>Falsch</a:t>
            </a:r>
            <a:endParaRPr kumimoji="0" lang="de-DE" sz="5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xtPlaceholderConfidentialityStatus" hidden="1">
            <a:extLst>
              <a:ext uri="{FF2B5EF4-FFF2-40B4-BE49-F238E27FC236}">
                <a16:creationId xmlns:a16="http://schemas.microsoft.com/office/drawing/2014/main" id="{1A550510-E92A-4A99-90CC-80D50542D7AF}"/>
              </a:ext>
            </a:extLst>
          </p:cNvPr>
          <p:cNvSpPr txBox="1"/>
          <p:nvPr userDrawn="1"/>
        </p:nvSpPr>
        <p:spPr>
          <a:xfrm>
            <a:off x="4992004" y="449246"/>
            <a:ext cx="1344000" cy="149647"/>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 b="0" i="0" u="none" strike="noStrike" kern="1200" cap="none" spc="0" normalizeH="0" baseline="0" noProof="0">
                <a:ln>
                  <a:noFill/>
                </a:ln>
                <a:solidFill>
                  <a:prstClr val="black"/>
                </a:solidFill>
                <a:effectLst/>
                <a:uLnTx/>
                <a:uFillTx/>
                <a:latin typeface="Verdana"/>
                <a:ea typeface="+mn-ea"/>
                <a:cs typeface="+mn-cs"/>
              </a:rPr>
              <a:t>For Public Use (Default)</a:t>
            </a:r>
            <a:endParaRPr kumimoji="0" lang="de-DE" sz="500" b="0" i="0" u="none" strike="noStrike" kern="1200" cap="none" spc="0" normalizeH="0" baseline="0" noProof="0" dirty="0">
              <a:ln>
                <a:noFill/>
              </a:ln>
              <a:solidFill>
                <a:prstClr val="black"/>
              </a:solidFill>
              <a:effectLst/>
              <a:uLnTx/>
              <a:uFillTx/>
              <a:latin typeface="Verdana"/>
              <a:ea typeface="+mn-ea"/>
              <a:cs typeface="+mn-cs"/>
            </a:endParaRPr>
          </a:p>
        </p:txBody>
      </p:sp>
      <p:sp>
        <p:nvSpPr>
          <p:cNvPr id="12" name="TxtPlaceholderDate" hidden="1">
            <a:extLst>
              <a:ext uri="{FF2B5EF4-FFF2-40B4-BE49-F238E27FC236}">
                <a16:creationId xmlns:a16="http://schemas.microsoft.com/office/drawing/2014/main" id="{5C853DDF-8BDA-4B28-A38E-6D9F3CBC93CB}"/>
              </a:ext>
            </a:extLst>
          </p:cNvPr>
          <p:cNvSpPr txBox="1"/>
          <p:nvPr userDrawn="1"/>
        </p:nvSpPr>
        <p:spPr>
          <a:xfrm>
            <a:off x="2892814" y="824619"/>
            <a:ext cx="1344000" cy="149647"/>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 b="0" i="0" u="none" strike="noStrike" kern="1200" cap="none" spc="0" normalizeH="0" baseline="0" noProof="0">
                <a:ln>
                  <a:noFill/>
                </a:ln>
                <a:solidFill>
                  <a:prstClr val="black"/>
                </a:solidFill>
                <a:effectLst/>
                <a:uLnTx/>
                <a:uFillTx/>
                <a:latin typeface="Verdana"/>
                <a:ea typeface="+mn-ea"/>
                <a:cs typeface="+mn-cs"/>
              </a:rPr>
              <a:t>2024-04-23</a:t>
            </a:r>
            <a:endParaRPr kumimoji="0" lang="de-DE" sz="500" b="0" i="0" u="none" strike="noStrike" kern="1200" cap="none" spc="0" normalizeH="0" baseline="0" noProof="0" dirty="0">
              <a:ln>
                <a:noFill/>
              </a:ln>
              <a:solidFill>
                <a:prstClr val="black"/>
              </a:solidFill>
              <a:effectLst/>
              <a:uLnTx/>
              <a:uFillTx/>
              <a:latin typeface="Verdana"/>
              <a:ea typeface="+mn-ea"/>
              <a:cs typeface="+mn-cs"/>
            </a:endParaRPr>
          </a:p>
        </p:txBody>
      </p:sp>
      <p:sp>
        <p:nvSpPr>
          <p:cNvPr id="13" name="TxtPlaceholderVersion" hidden="1">
            <a:extLst>
              <a:ext uri="{FF2B5EF4-FFF2-40B4-BE49-F238E27FC236}">
                <a16:creationId xmlns:a16="http://schemas.microsoft.com/office/drawing/2014/main" id="{7E896179-9173-49BD-84C0-4F31C61BDDB6}"/>
              </a:ext>
            </a:extLst>
          </p:cNvPr>
          <p:cNvSpPr txBox="1"/>
          <p:nvPr userDrawn="1"/>
        </p:nvSpPr>
        <p:spPr>
          <a:xfrm>
            <a:off x="2900622" y="648196"/>
            <a:ext cx="1340096" cy="149647"/>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 b="0" i="0" u="none" strike="noStrike" kern="1200" cap="none" spc="0" normalizeH="0" baseline="0" noProof="0">
                <a:ln>
                  <a:noFill/>
                </a:ln>
                <a:solidFill>
                  <a:prstClr val="black"/>
                </a:solidFill>
                <a:effectLst/>
                <a:uLnTx/>
                <a:uFillTx/>
                <a:latin typeface="Verdana"/>
                <a:ea typeface="+mn-ea"/>
                <a:cs typeface="+mn-cs"/>
              </a:rPr>
              <a:t>0.5</a:t>
            </a:r>
            <a:endParaRPr kumimoji="0" lang="de-DE" sz="500"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TxtPlaceholderCopyright" hidden="1">
            <a:extLst>
              <a:ext uri="{FF2B5EF4-FFF2-40B4-BE49-F238E27FC236}">
                <a16:creationId xmlns:a16="http://schemas.microsoft.com/office/drawing/2014/main" id="{3238ABF1-29A7-4D10-BEBE-C26A531AB8DD}"/>
              </a:ext>
            </a:extLst>
          </p:cNvPr>
          <p:cNvSpPr txBox="1"/>
          <p:nvPr userDrawn="1"/>
        </p:nvSpPr>
        <p:spPr>
          <a:xfrm>
            <a:off x="2900622" y="476023"/>
            <a:ext cx="1340096" cy="149647"/>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 b="0" i="0" u="none" strike="noStrike" kern="1200" cap="none" spc="0" normalizeH="0" baseline="0" noProof="0">
                <a:ln>
                  <a:noFill/>
                </a:ln>
                <a:solidFill>
                  <a:prstClr val="black"/>
                </a:solidFill>
                <a:effectLst/>
                <a:uLnTx/>
                <a:uFillTx/>
                <a:latin typeface="Verdana"/>
                <a:ea typeface="+mn-ea"/>
                <a:cs typeface="+mn-cs"/>
              </a:rPr>
              <a:t>2024</a:t>
            </a:r>
            <a:endParaRPr kumimoji="0" lang="de-DE" sz="500"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TxtPlaceholderCompanySlides" hidden="1">
            <a:extLst>
              <a:ext uri="{FF2B5EF4-FFF2-40B4-BE49-F238E27FC236}">
                <a16:creationId xmlns:a16="http://schemas.microsoft.com/office/drawing/2014/main" id="{5D1A9931-57FA-4665-98C4-36AC9206A6F2}"/>
              </a:ext>
            </a:extLst>
          </p:cNvPr>
          <p:cNvSpPr txBox="1"/>
          <p:nvPr userDrawn="1"/>
        </p:nvSpPr>
        <p:spPr>
          <a:xfrm>
            <a:off x="2896718" y="299599"/>
            <a:ext cx="1344000" cy="149647"/>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 b="0" i="0" u="none" strike="noStrike" kern="1200" cap="none" spc="0" normalizeH="0" baseline="0" noProof="0">
                <a:ln>
                  <a:noFill/>
                </a:ln>
                <a:solidFill>
                  <a:prstClr val="black"/>
                </a:solidFill>
                <a:effectLst/>
                <a:uLnTx/>
                <a:uFillTx/>
                <a:latin typeface="Verdana"/>
                <a:ea typeface="+mn-ea"/>
                <a:cs typeface="+mn-cs"/>
              </a:rPr>
              <a:t>OrgIQ.org</a:t>
            </a:r>
            <a:endParaRPr kumimoji="0" lang="de-DE" sz="500" b="0" i="0" u="none" strike="noStrike" kern="1200" cap="none" spc="0" normalizeH="0" baseline="0" noProof="0" dirty="0">
              <a:ln>
                <a:noFill/>
              </a:ln>
              <a:solidFill>
                <a:prstClr val="black"/>
              </a:solidFill>
              <a:effectLst/>
              <a:uLnTx/>
              <a:uFillTx/>
              <a:latin typeface="Verdana"/>
              <a:ea typeface="+mn-ea"/>
              <a:cs typeface="+mn-cs"/>
            </a:endParaRPr>
          </a:p>
        </p:txBody>
      </p:sp>
      <p:sp>
        <p:nvSpPr>
          <p:cNvPr id="16" name="TxtPlaceholderTemplateVersion" hidden="1">
            <a:extLst>
              <a:ext uri="{FF2B5EF4-FFF2-40B4-BE49-F238E27FC236}">
                <a16:creationId xmlns:a16="http://schemas.microsoft.com/office/drawing/2014/main" id="{005C1EEA-C91E-4404-AB92-DBA0B38E375E}"/>
              </a:ext>
            </a:extLst>
          </p:cNvPr>
          <p:cNvSpPr txBox="1"/>
          <p:nvPr userDrawn="1"/>
        </p:nvSpPr>
        <p:spPr>
          <a:xfrm>
            <a:off x="2896718" y="123176"/>
            <a:ext cx="1340096" cy="149647"/>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 b="0" i="0" u="none" strike="noStrike" kern="1200" cap="none" spc="0" normalizeH="0" baseline="0" noProof="0" dirty="0">
                <a:ln>
                  <a:noFill/>
                </a:ln>
                <a:solidFill>
                  <a:prstClr val="black"/>
                </a:solidFill>
                <a:effectLst/>
                <a:uLnTx/>
                <a:uFillTx/>
                <a:latin typeface="Verdana"/>
                <a:ea typeface="+mn-ea"/>
                <a:cs typeface="+mn-cs"/>
              </a:rPr>
              <a:t>Template Version 4.5.002</a:t>
            </a:r>
          </a:p>
        </p:txBody>
      </p:sp>
      <p:sp>
        <p:nvSpPr>
          <p:cNvPr id="18" name="TxtPlaceholderConfidentialityLongText" hidden="1">
            <a:extLst>
              <a:ext uri="{FF2B5EF4-FFF2-40B4-BE49-F238E27FC236}">
                <a16:creationId xmlns:a16="http://schemas.microsoft.com/office/drawing/2014/main" id="{E996C57A-3919-4E4E-ACE2-1A0F82F2F116}"/>
              </a:ext>
            </a:extLst>
          </p:cNvPr>
          <p:cNvSpPr txBox="1">
            <a:spLocks noChangeArrowheads="1"/>
          </p:cNvSpPr>
          <p:nvPr userDrawn="1"/>
        </p:nvSpPr>
        <p:spPr bwMode="auto">
          <a:xfrm>
            <a:off x="672000" y="6480000"/>
            <a:ext cx="10848000" cy="378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a:spcBef>
                <a:spcPct val="0"/>
              </a:spcBef>
              <a:defRPr>
                <a:solidFill>
                  <a:schemeClr val="tx1"/>
                </a:solidFill>
                <a:latin typeface="Arial" charset="0"/>
              </a:defRPr>
            </a:lvl1pPr>
            <a:lvl2pPr marL="177800" indent="-177800">
              <a:spcBef>
                <a:spcPct val="0"/>
              </a:spcBef>
              <a:defRPr>
                <a:solidFill>
                  <a:schemeClr val="tx1"/>
                </a:solidFill>
                <a:latin typeface="Arial" charset="0"/>
              </a:defRPr>
            </a:lvl2pPr>
            <a:lvl3pPr marL="177800">
              <a:spcBef>
                <a:spcPct val="0"/>
              </a:spcBef>
              <a:defRPr>
                <a:solidFill>
                  <a:schemeClr val="tx1"/>
                </a:solidFill>
                <a:latin typeface="Arial" charset="0"/>
              </a:defRPr>
            </a:lvl3pPr>
            <a:lvl4pPr marL="177800">
              <a:spcBef>
                <a:spcPct val="0"/>
              </a:spcBef>
              <a:defRPr>
                <a:solidFill>
                  <a:schemeClr val="tx1"/>
                </a:solidFill>
                <a:latin typeface="Arial" charset="0"/>
              </a:defRPr>
            </a:lvl4pPr>
            <a:lvl5pPr marL="177800">
              <a:spcBef>
                <a:spcPct val="0"/>
              </a:spcBef>
              <a:defRPr>
                <a:solidFill>
                  <a:schemeClr val="tx1"/>
                </a:solidFill>
                <a:latin typeface="Arial" charset="0"/>
              </a:defRPr>
            </a:lvl5pPr>
            <a:lvl6pPr marL="635000" fontAlgn="base">
              <a:spcBef>
                <a:spcPct val="0"/>
              </a:spcBef>
              <a:spcAft>
                <a:spcPct val="0"/>
              </a:spcAft>
              <a:defRPr>
                <a:solidFill>
                  <a:schemeClr val="tx1"/>
                </a:solidFill>
                <a:latin typeface="Arial" charset="0"/>
              </a:defRPr>
            </a:lvl6pPr>
            <a:lvl7pPr marL="1092200" fontAlgn="base">
              <a:spcBef>
                <a:spcPct val="0"/>
              </a:spcBef>
              <a:spcAft>
                <a:spcPct val="0"/>
              </a:spcAft>
              <a:defRPr>
                <a:solidFill>
                  <a:schemeClr val="tx1"/>
                </a:solidFill>
                <a:latin typeface="Arial" charset="0"/>
              </a:defRPr>
            </a:lvl7pPr>
            <a:lvl8pPr marL="1549400" fontAlgn="base">
              <a:spcBef>
                <a:spcPct val="0"/>
              </a:spcBef>
              <a:spcAft>
                <a:spcPct val="0"/>
              </a:spcAft>
              <a:defRPr>
                <a:solidFill>
                  <a:schemeClr val="tx1"/>
                </a:solidFill>
                <a:latin typeface="Arial" charset="0"/>
              </a:defRPr>
            </a:lvl8pPr>
            <a:lvl9pPr marL="2006600" fontAlgn="base">
              <a:spcBef>
                <a:spcPct val="0"/>
              </a:spcBef>
              <a:spcAft>
                <a:spcPct val="0"/>
              </a:spcAft>
              <a:defRPr>
                <a:solidFill>
                  <a:schemeClr val="tx1"/>
                </a:solidFill>
                <a:latin typeface="Arial" charset="0"/>
              </a:defRPr>
            </a:lvl9pPr>
          </a:lstStyle>
          <a:p>
            <a:pPr marL="0" marR="0" lvl="0" indent="0" algn="l" defTabSz="1072866" rtl="0" eaLnBrk="1" fontAlgn="base" latinLnBrk="0" hangingPunct="1">
              <a:lnSpc>
                <a:spcPct val="100000"/>
              </a:lnSpc>
              <a:spcBef>
                <a:spcPct val="20000"/>
              </a:spcBef>
              <a:spcAft>
                <a:spcPct val="0"/>
              </a:spcAft>
              <a:buClrTx/>
              <a:buSzTx/>
              <a:buFontTx/>
              <a:buNone/>
              <a:tabLst/>
              <a:defRPr/>
            </a:pPr>
            <a:r>
              <a:rPr kumimoji="0" lang="en-US" sz="700" b="0" i="0" u="none" strike="noStrike" kern="1200" cap="none" spc="0" normalizeH="0" baseline="0" noProof="0">
                <a:ln>
                  <a:noFill/>
                </a:ln>
                <a:solidFill>
                  <a:srgbClr val="565C5E"/>
                </a:solidFill>
                <a:effectLst/>
                <a:uLnTx/>
                <a:uFillTx/>
                <a:latin typeface="Verdana" pitchFamily="34" charset="0"/>
                <a:ea typeface="+mn-ea"/>
                <a:cs typeface="+mn-cs"/>
              </a:rPr>
              <a:t>© 2021. Vector Informatik GmbH.  | Confidential. | V0.1 | 2021-07-06</a:t>
            </a:r>
            <a:endParaRPr kumimoji="0" lang="en-US" sz="700" b="0" i="0" u="none" strike="noStrike" kern="1200" cap="none" spc="0" normalizeH="0" baseline="0" noProof="0" dirty="0">
              <a:ln>
                <a:noFill/>
              </a:ln>
              <a:solidFill>
                <a:srgbClr val="565C5E"/>
              </a:solidFill>
              <a:effectLst/>
              <a:uLnTx/>
              <a:uFillTx/>
              <a:latin typeface="Verdana" pitchFamily="34" charset="0"/>
              <a:ea typeface="+mn-ea"/>
              <a:cs typeface="+mn-cs"/>
            </a:endParaRPr>
          </a:p>
        </p:txBody>
      </p:sp>
      <p:sp>
        <p:nvSpPr>
          <p:cNvPr id="19" name="TxtPlaceholderConfidentialityText" hidden="1">
            <a:extLst>
              <a:ext uri="{FF2B5EF4-FFF2-40B4-BE49-F238E27FC236}">
                <a16:creationId xmlns:a16="http://schemas.microsoft.com/office/drawing/2014/main" id="{8809AAD5-02A8-42A3-B573-19AE24FA7F30}"/>
              </a:ext>
            </a:extLst>
          </p:cNvPr>
          <p:cNvSpPr txBox="1">
            <a:spLocks noChangeArrowheads="1"/>
          </p:cNvSpPr>
          <p:nvPr userDrawn="1"/>
        </p:nvSpPr>
        <p:spPr bwMode="auto">
          <a:xfrm>
            <a:off x="625112" y="6479268"/>
            <a:ext cx="4320000" cy="18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0" rIns="0" bIns="0" anchor="b" anchorCtr="0">
            <a:noAutofit/>
          </a:bodyPr>
          <a:lstStyle>
            <a:lvl1pPr>
              <a:spcBef>
                <a:spcPct val="0"/>
              </a:spcBef>
              <a:defRPr>
                <a:solidFill>
                  <a:schemeClr val="tx1"/>
                </a:solidFill>
                <a:latin typeface="Arial" charset="0"/>
              </a:defRPr>
            </a:lvl1pPr>
            <a:lvl2pPr marL="254000" indent="-254000">
              <a:spcBef>
                <a:spcPct val="0"/>
              </a:spcBef>
              <a:defRPr>
                <a:solidFill>
                  <a:schemeClr val="tx1"/>
                </a:solidFill>
                <a:latin typeface="Arial" charset="0"/>
              </a:defRPr>
            </a:lvl2pPr>
            <a:lvl3pPr marL="508000" indent="-254000">
              <a:spcBef>
                <a:spcPct val="0"/>
              </a:spcBef>
              <a:defRPr>
                <a:solidFill>
                  <a:schemeClr val="tx1"/>
                </a:solidFill>
                <a:latin typeface="Arial" charset="0"/>
              </a:defRPr>
            </a:lvl3pPr>
            <a:lvl4pPr marL="762000" indent="-254000">
              <a:spcBef>
                <a:spcPct val="0"/>
              </a:spcBef>
              <a:defRPr>
                <a:solidFill>
                  <a:schemeClr val="tx1"/>
                </a:solidFill>
                <a:latin typeface="Arial" charset="0"/>
              </a:defRPr>
            </a:lvl4pPr>
            <a:lvl5pPr marL="900113" indent="-138113">
              <a:spcBef>
                <a:spcPct val="0"/>
              </a:spcBef>
              <a:defRPr>
                <a:solidFill>
                  <a:schemeClr val="tx1"/>
                </a:solidFill>
                <a:latin typeface="Arial" charset="0"/>
              </a:defRPr>
            </a:lvl5pPr>
            <a:lvl6pPr marL="1357313" indent="-138113" fontAlgn="base">
              <a:spcBef>
                <a:spcPct val="0"/>
              </a:spcBef>
              <a:spcAft>
                <a:spcPct val="0"/>
              </a:spcAft>
              <a:defRPr>
                <a:solidFill>
                  <a:schemeClr val="tx1"/>
                </a:solidFill>
                <a:latin typeface="Arial" charset="0"/>
              </a:defRPr>
            </a:lvl6pPr>
            <a:lvl7pPr marL="1814513" indent="-138113" fontAlgn="base">
              <a:spcBef>
                <a:spcPct val="0"/>
              </a:spcBef>
              <a:spcAft>
                <a:spcPct val="0"/>
              </a:spcAft>
              <a:defRPr>
                <a:solidFill>
                  <a:schemeClr val="tx1"/>
                </a:solidFill>
                <a:latin typeface="Arial" charset="0"/>
              </a:defRPr>
            </a:lvl7pPr>
            <a:lvl8pPr marL="2271713" indent="-138113" fontAlgn="base">
              <a:spcBef>
                <a:spcPct val="0"/>
              </a:spcBef>
              <a:spcAft>
                <a:spcPct val="0"/>
              </a:spcAft>
              <a:defRPr>
                <a:solidFill>
                  <a:schemeClr val="tx1"/>
                </a:solidFill>
                <a:latin typeface="Arial" charset="0"/>
              </a:defRPr>
            </a:lvl8pPr>
            <a:lvl9pPr marL="2728913" indent="-138113"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a:ln>
                  <a:noFill/>
                </a:ln>
                <a:solidFill>
                  <a:srgbClr val="565C5E"/>
                </a:solidFill>
                <a:effectLst/>
                <a:uLnTx/>
                <a:uFillTx/>
                <a:latin typeface="Verdana" pitchFamily="34" charset="0"/>
                <a:ea typeface="+mn-ea"/>
                <a:cs typeface="+mn-cs"/>
              </a:rPr>
              <a:t>Confidential</a:t>
            </a:r>
            <a:endParaRPr kumimoji="0" lang="en-US" sz="800" b="0" i="0" u="none" strike="noStrike" kern="1200" cap="none" spc="0" normalizeH="0" baseline="0" noProof="0" dirty="0">
              <a:ln>
                <a:noFill/>
              </a:ln>
              <a:solidFill>
                <a:srgbClr val="565C5E"/>
              </a:solidFill>
              <a:effectLst/>
              <a:uLnTx/>
              <a:uFillTx/>
              <a:latin typeface="Verdana" pitchFamily="34" charset="0"/>
              <a:ea typeface="+mn-ea"/>
              <a:cs typeface="+mn-cs"/>
            </a:endParaRPr>
          </a:p>
        </p:txBody>
      </p:sp>
      <p:sp>
        <p:nvSpPr>
          <p:cNvPr id="3" name="TxtPlaceholderDateVersion">
            <a:extLst>
              <a:ext uri="{FF2B5EF4-FFF2-40B4-BE49-F238E27FC236}">
                <a16:creationId xmlns:a16="http://schemas.microsoft.com/office/drawing/2014/main" id="{73A84C47-9AC1-400D-9016-3620471BF81F}"/>
              </a:ext>
            </a:extLst>
          </p:cNvPr>
          <p:cNvSpPr txBox="1"/>
          <p:nvPr userDrawn="1"/>
        </p:nvSpPr>
        <p:spPr>
          <a:xfrm>
            <a:off x="3708000" y="6480000"/>
            <a:ext cx="7992000" cy="18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nchorCtr="0">
            <a:noAutofit/>
          </a:bodyPr>
          <a:lstStyle>
            <a:defPPr lvl="0">
              <a:defRPr lang="de-DE"/>
            </a:defPPr>
            <a:lvl1pPr algn="r">
              <a:spcBef>
                <a:spcPct val="20000"/>
              </a:spcBef>
              <a:defRPr sz="800">
                <a:solidFill>
                  <a:srgbClr val="565C5E"/>
                </a:solidFill>
              </a:defRPr>
            </a:lvl1pPr>
          </a:lstStyle>
          <a:p>
            <a:pPr marL="0" marR="0" lvl="0" indent="0" algn="r" defTabSz="914400" rtl="0" eaLnBrk="1" fontAlgn="auto" latinLnBrk="0" hangingPunct="1">
              <a:lnSpc>
                <a:spcPct val="100000"/>
              </a:lnSpc>
              <a:spcBef>
                <a:spcPct val="20000"/>
              </a:spcBef>
              <a:spcAft>
                <a:spcPts val="0"/>
              </a:spcAft>
              <a:buClrTx/>
              <a:buSzTx/>
              <a:buFontTx/>
              <a:buNone/>
              <a:tabLst/>
              <a:defRPr/>
            </a:pPr>
            <a:r>
              <a:rPr kumimoji="0" lang="de-DE" sz="800" b="0" i="0" u="none" strike="noStrike" kern="1200" cap="none" spc="0" normalizeH="0" baseline="0" noProof="0" dirty="0">
                <a:ln>
                  <a:noFill/>
                </a:ln>
                <a:solidFill>
                  <a:srgbClr val="565C5E"/>
                </a:solidFill>
                <a:effectLst/>
                <a:uLnTx/>
                <a:uFillTx/>
                <a:latin typeface="Verdana"/>
                <a:ea typeface="+mn-ea"/>
                <a:cs typeface="+mn-cs"/>
              </a:rPr>
              <a:t>V0.3 | 2025-06-25</a:t>
            </a:r>
          </a:p>
        </p:txBody>
      </p:sp>
      <p:sp>
        <p:nvSpPr>
          <p:cNvPr id="7" name="ImgPlaceholderImage"/>
          <p:cNvSpPr>
            <a:spLocks noGrp="1"/>
          </p:cNvSpPr>
          <p:nvPr>
            <p:ph type="pic" sz="quarter" idx="11" hasCustomPrompt="1"/>
          </p:nvPr>
        </p:nvSpPr>
        <p:spPr>
          <a:xfrm>
            <a:off x="0" y="1260000"/>
            <a:ext cx="12193200" cy="4608000"/>
          </a:xfrm>
        </p:spPr>
        <p:txBody>
          <a:bodyPr lIns="756000"/>
          <a:lstStyle>
            <a:lvl1pPr>
              <a:defRPr/>
            </a:lvl1pPr>
          </a:lstStyle>
          <a:p>
            <a:r>
              <a:rPr lang="de-DE" dirty="0"/>
              <a:t>Click </a:t>
            </a:r>
            <a:r>
              <a:rPr lang="de-DE" dirty="0" err="1"/>
              <a:t>to</a:t>
            </a:r>
            <a:r>
              <a:rPr lang="de-DE" dirty="0"/>
              <a:t> </a:t>
            </a:r>
            <a:r>
              <a:rPr lang="de-DE" dirty="0" err="1"/>
              <a:t>add</a:t>
            </a:r>
            <a:r>
              <a:rPr lang="de-DE" dirty="0"/>
              <a:t> </a:t>
            </a:r>
            <a:r>
              <a:rPr lang="de-DE" dirty="0" err="1"/>
              <a:t>graphic</a:t>
            </a:r>
            <a:endParaRPr lang="de-DE" dirty="0"/>
          </a:p>
        </p:txBody>
      </p:sp>
      <p:sp>
        <p:nvSpPr>
          <p:cNvPr id="25" name="TxtPlaceholderSubtitle">
            <a:extLst>
              <a:ext uri="{FF2B5EF4-FFF2-40B4-BE49-F238E27FC236}">
                <a16:creationId xmlns:a16="http://schemas.microsoft.com/office/drawing/2014/main" id="{E04034C4-2A4D-41B9-A673-38EF1405B7C3}"/>
              </a:ext>
            </a:extLst>
          </p:cNvPr>
          <p:cNvSpPr>
            <a:spLocks noGrp="1"/>
          </p:cNvSpPr>
          <p:nvPr>
            <p:ph type="body" sz="quarter" idx="15" hasCustomPrompt="1"/>
          </p:nvPr>
        </p:nvSpPr>
        <p:spPr>
          <a:xfrm>
            <a:off x="504825" y="5652000"/>
            <a:ext cx="11196000" cy="478800"/>
          </a:xfrm>
          <a:solidFill>
            <a:schemeClr val="accent2"/>
          </a:solidFill>
        </p:spPr>
        <p:txBody>
          <a:bodyPr lIns="252000" tIns="14400" rIns="252000" bIns="252000"/>
          <a:lstStyle>
            <a:lvl1pPr>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subtitle</a:t>
            </a:r>
            <a:endParaRPr lang="de-DE" dirty="0"/>
          </a:p>
        </p:txBody>
      </p:sp>
      <p:sp>
        <p:nvSpPr>
          <p:cNvPr id="2" name="TxtPlaceholderTitle">
            <a:extLst>
              <a:ext uri="{FF2B5EF4-FFF2-40B4-BE49-F238E27FC236}">
                <a16:creationId xmlns:a16="http://schemas.microsoft.com/office/drawing/2014/main" id="{3A52968A-3B43-49E9-89EF-B5C1DEF90706}"/>
              </a:ext>
            </a:extLst>
          </p:cNvPr>
          <p:cNvSpPr>
            <a:spLocks noGrp="1"/>
          </p:cNvSpPr>
          <p:nvPr>
            <p:ph type="title" hasCustomPrompt="1"/>
          </p:nvPr>
        </p:nvSpPr>
        <p:spPr>
          <a:xfrm>
            <a:off x="504825" y="4982400"/>
            <a:ext cx="11196000" cy="669600"/>
          </a:xfrm>
          <a:solidFill>
            <a:schemeClr val="accent2"/>
          </a:solidFill>
        </p:spPr>
        <p:txBody>
          <a:bodyPr vert="horz" wrap="none" lIns="252000" tIns="216000" rIns="792000" bIns="144000" rtlCol="0" anchor="b" anchorCtr="0">
            <a:noAutofit/>
          </a:bodyPr>
          <a:lstStyle>
            <a:lvl1pPr>
              <a:defRPr lang="de-DE" sz="2200" b="1" dirty="0">
                <a:solidFill>
                  <a:schemeClr val="bg1"/>
                </a:solidFill>
              </a:defRPr>
            </a:lvl1pPr>
          </a:lstStyle>
          <a:p>
            <a:pPr lvl="0" fontAlgn="auto">
              <a:spcAft>
                <a:spcPts val="0"/>
              </a:spcAft>
            </a:pPr>
            <a:r>
              <a:rPr lang="de-DE" dirty="0"/>
              <a:t>Click </a:t>
            </a:r>
            <a:r>
              <a:rPr lang="de-DE" dirty="0" err="1"/>
              <a:t>to</a:t>
            </a:r>
            <a:r>
              <a:rPr lang="de-DE" dirty="0"/>
              <a:t> </a:t>
            </a:r>
            <a:r>
              <a:rPr lang="de-DE" dirty="0" err="1"/>
              <a:t>add</a:t>
            </a:r>
            <a:r>
              <a:rPr lang="de-DE" dirty="0"/>
              <a:t> title</a:t>
            </a:r>
          </a:p>
        </p:txBody>
      </p:sp>
      <p:pic>
        <p:nvPicPr>
          <p:cNvPr id="21" name="Grafik 20">
            <a:extLst>
              <a:ext uri="{FF2B5EF4-FFF2-40B4-BE49-F238E27FC236}">
                <a16:creationId xmlns:a16="http://schemas.microsoft.com/office/drawing/2014/main" id="{FC9F2A5B-2069-4F7F-ACB6-13B320599F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22" y="207988"/>
            <a:ext cx="2109824" cy="881997"/>
          </a:xfrm>
          <a:prstGeom prst="rect">
            <a:avLst/>
          </a:prstGeom>
        </p:spPr>
      </p:pic>
    </p:spTree>
    <p:extLst>
      <p:ext uri="{BB962C8B-B14F-4D97-AF65-F5344CB8AC3E}">
        <p14:creationId xmlns:p14="http://schemas.microsoft.com/office/powerpoint/2010/main" val="3099379930"/>
      </p:ext>
    </p:extLst>
  </p:cSld>
  <p:clrMapOvr>
    <a:masterClrMapping/>
  </p:clrMapOvr>
  <p:extLst>
    <p:ext uri="{DCECCB84-F9BA-43D5-87BE-67443E8EF086}">
      <p15:sldGuideLst xmlns:p15="http://schemas.microsoft.com/office/powerpoint/2012/main">
        <p15:guide id="1" pos="318">
          <p15:clr>
            <a:srgbClr val="B70035"/>
          </p15:clr>
        </p15:guide>
        <p15:guide id="2" orient="horz" pos="793" userDrawn="1">
          <p15:clr>
            <a:srgbClr val="B70035"/>
          </p15:clr>
        </p15:guide>
        <p15:guide id="3" pos="7362">
          <p15:clr>
            <a:srgbClr val="B70035"/>
          </p15:clr>
        </p15:guide>
        <p15:guide id="5" orient="horz" pos="3862" userDrawn="1">
          <p15:clr>
            <a:srgbClr val="B70035"/>
          </p15:clr>
        </p15:guide>
        <p15:guide id="7" orient="horz" pos="3698" userDrawn="1">
          <p15:clr>
            <a:srgbClr val="B1B6BA"/>
          </p15:clr>
        </p15:guide>
        <p15:guide id="8" pos="474">
          <p15:clr>
            <a:srgbClr val="B1B6BA"/>
          </p15:clr>
        </p15:guide>
        <p15:guide id="9" orient="horz" pos="3436" userDrawn="1">
          <p15:clr>
            <a:srgbClr val="B1B6BA"/>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ntro Slide w/o Subtitle Vector">
    <p:spTree>
      <p:nvGrpSpPr>
        <p:cNvPr id="1" name=""/>
        <p:cNvGrpSpPr/>
        <p:nvPr/>
      </p:nvGrpSpPr>
      <p:grpSpPr>
        <a:xfrm>
          <a:off x="0" y="0"/>
          <a:ext cx="0" cy="0"/>
          <a:chOff x="0" y="0"/>
          <a:chExt cx="0" cy="0"/>
        </a:xfrm>
      </p:grpSpPr>
      <p:sp>
        <p:nvSpPr>
          <p:cNvPr id="18" name="TxtPlaceholderConfidentialityLongText" hidden="1">
            <a:extLst>
              <a:ext uri="{FF2B5EF4-FFF2-40B4-BE49-F238E27FC236}">
                <a16:creationId xmlns:a16="http://schemas.microsoft.com/office/drawing/2014/main" id="{E996C57A-3919-4E4E-ACE2-1A0F82F2F116}"/>
              </a:ext>
            </a:extLst>
          </p:cNvPr>
          <p:cNvSpPr txBox="1">
            <a:spLocks noChangeArrowheads="1"/>
          </p:cNvSpPr>
          <p:nvPr userDrawn="1"/>
        </p:nvSpPr>
        <p:spPr bwMode="auto">
          <a:xfrm>
            <a:off x="504000" y="6480000"/>
            <a:ext cx="10848000" cy="378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52000" tIns="0" rIns="0" bIns="0" anchor="ctr" anchorCtr="0">
            <a:noAutofit/>
          </a:bodyPr>
          <a:lstStyle>
            <a:lvl1pPr>
              <a:spcBef>
                <a:spcPct val="0"/>
              </a:spcBef>
              <a:defRPr>
                <a:solidFill>
                  <a:schemeClr val="tx1"/>
                </a:solidFill>
                <a:latin typeface="Arial" charset="0"/>
              </a:defRPr>
            </a:lvl1pPr>
            <a:lvl2pPr marL="177800" indent="-177800">
              <a:spcBef>
                <a:spcPct val="0"/>
              </a:spcBef>
              <a:defRPr>
                <a:solidFill>
                  <a:schemeClr val="tx1"/>
                </a:solidFill>
                <a:latin typeface="Arial" charset="0"/>
              </a:defRPr>
            </a:lvl2pPr>
            <a:lvl3pPr marL="177800">
              <a:spcBef>
                <a:spcPct val="0"/>
              </a:spcBef>
              <a:defRPr>
                <a:solidFill>
                  <a:schemeClr val="tx1"/>
                </a:solidFill>
                <a:latin typeface="Arial" charset="0"/>
              </a:defRPr>
            </a:lvl3pPr>
            <a:lvl4pPr marL="177800">
              <a:spcBef>
                <a:spcPct val="0"/>
              </a:spcBef>
              <a:defRPr>
                <a:solidFill>
                  <a:schemeClr val="tx1"/>
                </a:solidFill>
                <a:latin typeface="Arial" charset="0"/>
              </a:defRPr>
            </a:lvl4pPr>
            <a:lvl5pPr marL="177800">
              <a:spcBef>
                <a:spcPct val="0"/>
              </a:spcBef>
              <a:defRPr>
                <a:solidFill>
                  <a:schemeClr val="tx1"/>
                </a:solidFill>
                <a:latin typeface="Arial" charset="0"/>
              </a:defRPr>
            </a:lvl5pPr>
            <a:lvl6pPr marL="635000" fontAlgn="base">
              <a:spcBef>
                <a:spcPct val="0"/>
              </a:spcBef>
              <a:spcAft>
                <a:spcPct val="0"/>
              </a:spcAft>
              <a:defRPr>
                <a:solidFill>
                  <a:schemeClr val="tx1"/>
                </a:solidFill>
                <a:latin typeface="Arial" charset="0"/>
              </a:defRPr>
            </a:lvl6pPr>
            <a:lvl7pPr marL="1092200" fontAlgn="base">
              <a:spcBef>
                <a:spcPct val="0"/>
              </a:spcBef>
              <a:spcAft>
                <a:spcPct val="0"/>
              </a:spcAft>
              <a:defRPr>
                <a:solidFill>
                  <a:schemeClr val="tx1"/>
                </a:solidFill>
                <a:latin typeface="Arial" charset="0"/>
              </a:defRPr>
            </a:lvl7pPr>
            <a:lvl8pPr marL="1549400" fontAlgn="base">
              <a:spcBef>
                <a:spcPct val="0"/>
              </a:spcBef>
              <a:spcAft>
                <a:spcPct val="0"/>
              </a:spcAft>
              <a:defRPr>
                <a:solidFill>
                  <a:schemeClr val="tx1"/>
                </a:solidFill>
                <a:latin typeface="Arial" charset="0"/>
              </a:defRPr>
            </a:lvl8pPr>
            <a:lvl9pPr marL="2006600" fontAlgn="base">
              <a:spcBef>
                <a:spcPct val="0"/>
              </a:spcBef>
              <a:spcAft>
                <a:spcPct val="0"/>
              </a:spcAft>
              <a:defRPr>
                <a:solidFill>
                  <a:schemeClr val="tx1"/>
                </a:solidFill>
                <a:latin typeface="Arial" charset="0"/>
              </a:defRPr>
            </a:lvl9pPr>
          </a:lstStyle>
          <a:p>
            <a:pPr marL="0" marR="0" lvl="0" indent="0" algn="l" defTabSz="1072866" rtl="0" eaLnBrk="1" fontAlgn="base" latinLnBrk="0" hangingPunct="1">
              <a:lnSpc>
                <a:spcPct val="100000"/>
              </a:lnSpc>
              <a:spcBef>
                <a:spcPct val="20000"/>
              </a:spcBef>
              <a:spcAft>
                <a:spcPct val="0"/>
              </a:spcAft>
              <a:buClrTx/>
              <a:buSzTx/>
              <a:buFontTx/>
              <a:buNone/>
              <a:tabLst/>
              <a:defRPr/>
            </a:pPr>
            <a:r>
              <a:rPr kumimoji="0" lang="en-US" sz="700" b="0" i="0" u="none" strike="noStrike" kern="1200" cap="none" spc="0" normalizeH="0" baseline="0" noProof="0">
                <a:ln>
                  <a:noFill/>
                </a:ln>
                <a:solidFill>
                  <a:srgbClr val="565C5E"/>
                </a:solidFill>
                <a:effectLst/>
                <a:uLnTx/>
                <a:uFillTx/>
                <a:latin typeface="Verdana" pitchFamily="34" charset="0"/>
                <a:ea typeface="+mn-ea"/>
                <a:cs typeface="+mn-cs"/>
              </a:rPr>
              <a:t>© 2021. Vector Informatik GmbH.  | Confidential. | V0.1 | 2021-07-06</a:t>
            </a:r>
            <a:endParaRPr kumimoji="0" lang="en-US" sz="700" b="0" i="0" u="none" strike="noStrike" kern="1200" cap="none" spc="0" normalizeH="0" baseline="0" noProof="0" dirty="0">
              <a:ln>
                <a:noFill/>
              </a:ln>
              <a:solidFill>
                <a:srgbClr val="565C5E"/>
              </a:solidFill>
              <a:effectLst/>
              <a:uLnTx/>
              <a:uFillTx/>
              <a:latin typeface="Verdana" pitchFamily="34" charset="0"/>
              <a:ea typeface="+mn-ea"/>
              <a:cs typeface="+mn-cs"/>
            </a:endParaRPr>
          </a:p>
        </p:txBody>
      </p:sp>
      <p:sp>
        <p:nvSpPr>
          <p:cNvPr id="19" name="TxtPlaceholderConfidentialityText" hidden="1">
            <a:extLst>
              <a:ext uri="{FF2B5EF4-FFF2-40B4-BE49-F238E27FC236}">
                <a16:creationId xmlns:a16="http://schemas.microsoft.com/office/drawing/2014/main" id="{8809AAD5-02A8-42A3-B573-19AE24FA7F30}"/>
              </a:ext>
            </a:extLst>
          </p:cNvPr>
          <p:cNvSpPr txBox="1">
            <a:spLocks noChangeArrowheads="1"/>
          </p:cNvSpPr>
          <p:nvPr userDrawn="1"/>
        </p:nvSpPr>
        <p:spPr bwMode="auto">
          <a:xfrm>
            <a:off x="603768" y="6479268"/>
            <a:ext cx="4320000" cy="18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0" rIns="0" bIns="0" anchor="b" anchorCtr="0">
            <a:noAutofit/>
          </a:bodyPr>
          <a:lstStyle>
            <a:lvl1pPr>
              <a:spcBef>
                <a:spcPct val="0"/>
              </a:spcBef>
              <a:defRPr>
                <a:solidFill>
                  <a:schemeClr val="tx1"/>
                </a:solidFill>
                <a:latin typeface="Arial" charset="0"/>
              </a:defRPr>
            </a:lvl1pPr>
            <a:lvl2pPr marL="254000" indent="-254000">
              <a:spcBef>
                <a:spcPct val="0"/>
              </a:spcBef>
              <a:defRPr>
                <a:solidFill>
                  <a:schemeClr val="tx1"/>
                </a:solidFill>
                <a:latin typeface="Arial" charset="0"/>
              </a:defRPr>
            </a:lvl2pPr>
            <a:lvl3pPr marL="508000" indent="-254000">
              <a:spcBef>
                <a:spcPct val="0"/>
              </a:spcBef>
              <a:defRPr>
                <a:solidFill>
                  <a:schemeClr val="tx1"/>
                </a:solidFill>
                <a:latin typeface="Arial" charset="0"/>
              </a:defRPr>
            </a:lvl3pPr>
            <a:lvl4pPr marL="762000" indent="-254000">
              <a:spcBef>
                <a:spcPct val="0"/>
              </a:spcBef>
              <a:defRPr>
                <a:solidFill>
                  <a:schemeClr val="tx1"/>
                </a:solidFill>
                <a:latin typeface="Arial" charset="0"/>
              </a:defRPr>
            </a:lvl4pPr>
            <a:lvl5pPr marL="900113" indent="-138113">
              <a:spcBef>
                <a:spcPct val="0"/>
              </a:spcBef>
              <a:defRPr>
                <a:solidFill>
                  <a:schemeClr val="tx1"/>
                </a:solidFill>
                <a:latin typeface="Arial" charset="0"/>
              </a:defRPr>
            </a:lvl5pPr>
            <a:lvl6pPr marL="1357313" indent="-138113" fontAlgn="base">
              <a:spcBef>
                <a:spcPct val="0"/>
              </a:spcBef>
              <a:spcAft>
                <a:spcPct val="0"/>
              </a:spcAft>
              <a:defRPr>
                <a:solidFill>
                  <a:schemeClr val="tx1"/>
                </a:solidFill>
                <a:latin typeface="Arial" charset="0"/>
              </a:defRPr>
            </a:lvl6pPr>
            <a:lvl7pPr marL="1814513" indent="-138113" fontAlgn="base">
              <a:spcBef>
                <a:spcPct val="0"/>
              </a:spcBef>
              <a:spcAft>
                <a:spcPct val="0"/>
              </a:spcAft>
              <a:defRPr>
                <a:solidFill>
                  <a:schemeClr val="tx1"/>
                </a:solidFill>
                <a:latin typeface="Arial" charset="0"/>
              </a:defRPr>
            </a:lvl7pPr>
            <a:lvl8pPr marL="2271713" indent="-138113" fontAlgn="base">
              <a:spcBef>
                <a:spcPct val="0"/>
              </a:spcBef>
              <a:spcAft>
                <a:spcPct val="0"/>
              </a:spcAft>
              <a:defRPr>
                <a:solidFill>
                  <a:schemeClr val="tx1"/>
                </a:solidFill>
                <a:latin typeface="Arial" charset="0"/>
              </a:defRPr>
            </a:lvl8pPr>
            <a:lvl9pPr marL="2728913" indent="-138113"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a:ln>
                  <a:noFill/>
                </a:ln>
                <a:solidFill>
                  <a:srgbClr val="565C5E"/>
                </a:solidFill>
                <a:effectLst/>
                <a:uLnTx/>
                <a:uFillTx/>
                <a:latin typeface="Verdana" pitchFamily="34" charset="0"/>
                <a:ea typeface="+mn-ea"/>
                <a:cs typeface="+mn-cs"/>
              </a:rPr>
              <a:t>Confidential</a:t>
            </a:r>
            <a:endParaRPr kumimoji="0" lang="en-US" sz="800" b="0" i="0" u="none" strike="noStrike" kern="1200" cap="none" spc="0" normalizeH="0" baseline="0" noProof="0" dirty="0">
              <a:ln>
                <a:noFill/>
              </a:ln>
              <a:solidFill>
                <a:srgbClr val="565C5E"/>
              </a:solidFill>
              <a:effectLst/>
              <a:uLnTx/>
              <a:uFillTx/>
              <a:latin typeface="Verdana" pitchFamily="34" charset="0"/>
              <a:ea typeface="+mn-ea"/>
              <a:cs typeface="+mn-cs"/>
            </a:endParaRPr>
          </a:p>
        </p:txBody>
      </p:sp>
      <p:sp>
        <p:nvSpPr>
          <p:cNvPr id="3" name="TxtPlaceholderDateVersion">
            <a:extLst>
              <a:ext uri="{FF2B5EF4-FFF2-40B4-BE49-F238E27FC236}">
                <a16:creationId xmlns:a16="http://schemas.microsoft.com/office/drawing/2014/main" id="{73A84C47-9AC1-400D-9016-3620471BF81F}"/>
              </a:ext>
            </a:extLst>
          </p:cNvPr>
          <p:cNvSpPr txBox="1"/>
          <p:nvPr userDrawn="1"/>
        </p:nvSpPr>
        <p:spPr>
          <a:xfrm>
            <a:off x="3708000" y="6480000"/>
            <a:ext cx="7992000" cy="18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nchorCtr="0">
            <a:noAutofit/>
          </a:bodyPr>
          <a:lstStyle>
            <a:defPPr lvl="0">
              <a:defRPr lang="de-DE"/>
            </a:defPPr>
            <a:lvl1pPr algn="r">
              <a:spcBef>
                <a:spcPct val="20000"/>
              </a:spcBef>
              <a:defRPr sz="800">
                <a:solidFill>
                  <a:srgbClr val="565C5E"/>
                </a:solidFill>
              </a:defRPr>
            </a:lvl1pPr>
          </a:lstStyle>
          <a:p>
            <a:pPr marL="0" marR="0" lvl="0" indent="0" algn="r" defTabSz="914400" rtl="0" eaLnBrk="1" fontAlgn="auto" latinLnBrk="0" hangingPunct="1">
              <a:lnSpc>
                <a:spcPct val="100000"/>
              </a:lnSpc>
              <a:spcBef>
                <a:spcPct val="20000"/>
              </a:spcBef>
              <a:spcAft>
                <a:spcPts val="0"/>
              </a:spcAft>
              <a:buClrTx/>
              <a:buSzTx/>
              <a:buFontTx/>
              <a:buNone/>
              <a:tabLst/>
              <a:defRPr/>
            </a:pPr>
            <a:r>
              <a:rPr kumimoji="0" lang="de-DE" sz="800" b="0" i="0" u="none" strike="noStrike" kern="1200" cap="none" spc="0" normalizeH="0" baseline="0" noProof="0">
                <a:ln>
                  <a:noFill/>
                </a:ln>
                <a:solidFill>
                  <a:srgbClr val="565C5E"/>
                </a:solidFill>
                <a:effectLst/>
                <a:uLnTx/>
                <a:uFillTx/>
                <a:latin typeface="Verdana"/>
                <a:ea typeface="+mn-ea"/>
                <a:cs typeface="+mn-cs"/>
              </a:rPr>
              <a:t>V | 2024-07-03</a:t>
            </a:r>
            <a:endParaRPr kumimoji="0" lang="de-DE" sz="800" b="0" i="0" u="none" strike="noStrike" kern="1200" cap="none" spc="0" normalizeH="0" baseline="0" noProof="0" dirty="0">
              <a:ln>
                <a:noFill/>
              </a:ln>
              <a:solidFill>
                <a:srgbClr val="565C5E"/>
              </a:solidFill>
              <a:effectLst/>
              <a:uLnTx/>
              <a:uFillTx/>
              <a:latin typeface="Verdana"/>
              <a:ea typeface="+mn-ea"/>
              <a:cs typeface="+mn-cs"/>
            </a:endParaRPr>
          </a:p>
        </p:txBody>
      </p:sp>
      <p:sp>
        <p:nvSpPr>
          <p:cNvPr id="7" name="ImgPlaceholderImage"/>
          <p:cNvSpPr>
            <a:spLocks noGrp="1"/>
          </p:cNvSpPr>
          <p:nvPr>
            <p:ph type="pic" sz="quarter" idx="11" hasCustomPrompt="1"/>
          </p:nvPr>
        </p:nvSpPr>
        <p:spPr>
          <a:xfrm>
            <a:off x="0" y="1259999"/>
            <a:ext cx="12193200" cy="4608989"/>
          </a:xfrm>
        </p:spPr>
        <p:txBody>
          <a:bodyPr lIns="756000"/>
          <a:lstStyle>
            <a:lvl1pPr>
              <a:defRPr/>
            </a:lvl1pPr>
          </a:lstStyle>
          <a:p>
            <a:r>
              <a:rPr lang="de-DE" dirty="0"/>
              <a:t>Click </a:t>
            </a:r>
            <a:r>
              <a:rPr lang="de-DE" dirty="0" err="1"/>
              <a:t>to</a:t>
            </a:r>
            <a:r>
              <a:rPr lang="de-DE" dirty="0"/>
              <a:t> </a:t>
            </a:r>
            <a:r>
              <a:rPr lang="de-DE" dirty="0" err="1"/>
              <a:t>add</a:t>
            </a:r>
            <a:r>
              <a:rPr lang="de-DE" dirty="0"/>
              <a:t> </a:t>
            </a:r>
            <a:r>
              <a:rPr lang="de-DE" dirty="0" err="1"/>
              <a:t>graphic</a:t>
            </a:r>
            <a:endParaRPr lang="de-DE" dirty="0"/>
          </a:p>
        </p:txBody>
      </p:sp>
      <p:sp>
        <p:nvSpPr>
          <p:cNvPr id="2" name="TxtPlaceholderTitle"/>
          <p:cNvSpPr>
            <a:spLocks noGrp="1"/>
          </p:cNvSpPr>
          <p:nvPr>
            <p:ph type="title" hasCustomPrompt="1"/>
          </p:nvPr>
        </p:nvSpPr>
        <p:spPr>
          <a:xfrm>
            <a:off x="503999" y="5403679"/>
            <a:ext cx="11183175" cy="722742"/>
          </a:xfrm>
          <a:solidFill>
            <a:schemeClr val="accent2"/>
          </a:solidFill>
        </p:spPr>
        <p:txBody>
          <a:bodyPr wrap="square" lIns="252000" tIns="216000" rIns="792000" bIns="198000" anchor="b" anchorCtr="0">
            <a:spAutoFit/>
          </a:bodyPr>
          <a:lstStyle>
            <a:lvl1pPr>
              <a:defRPr sz="2200" b="1">
                <a:solidFill>
                  <a:schemeClr val="bg1"/>
                </a:solidFill>
                <a:latin typeface="+mj-lt"/>
              </a:defRPr>
            </a:lvl1pPr>
          </a:lstStyle>
          <a:p>
            <a:r>
              <a:rPr lang="en-US" dirty="0"/>
              <a:t>Click to add title</a:t>
            </a:r>
            <a:endParaRPr lang="de-DE" dirty="0"/>
          </a:p>
        </p:txBody>
      </p:sp>
      <p:pic>
        <p:nvPicPr>
          <p:cNvPr id="9" name="Grafik 8">
            <a:extLst>
              <a:ext uri="{FF2B5EF4-FFF2-40B4-BE49-F238E27FC236}">
                <a16:creationId xmlns:a16="http://schemas.microsoft.com/office/drawing/2014/main" id="{AE1D3E2D-E825-4289-A9DC-C8676BC8BC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2008" y="188640"/>
            <a:ext cx="2014167" cy="842009"/>
          </a:xfrm>
          <a:prstGeom prst="rect">
            <a:avLst/>
          </a:prstGeom>
        </p:spPr>
      </p:pic>
    </p:spTree>
    <p:extLst>
      <p:ext uri="{BB962C8B-B14F-4D97-AF65-F5344CB8AC3E}">
        <p14:creationId xmlns:p14="http://schemas.microsoft.com/office/powerpoint/2010/main" val="1597088427"/>
      </p:ext>
    </p:extLst>
  </p:cSld>
  <p:clrMapOvr>
    <a:masterClrMapping/>
  </p:clrMapOvr>
  <p:extLst>
    <p:ext uri="{DCECCB84-F9BA-43D5-87BE-67443E8EF086}">
      <p15:sldGuideLst xmlns:p15="http://schemas.microsoft.com/office/powerpoint/2012/main">
        <p15:guide id="1" pos="318">
          <p15:clr>
            <a:srgbClr val="B70035"/>
          </p15:clr>
        </p15:guide>
        <p15:guide id="2" orient="horz" pos="793">
          <p15:clr>
            <a:srgbClr val="B70035"/>
          </p15:clr>
        </p15:guide>
        <p15:guide id="3" pos="7362">
          <p15:clr>
            <a:srgbClr val="B70035"/>
          </p15:clr>
        </p15:guide>
        <p15:guide id="4" orient="horz" pos="3860">
          <p15:clr>
            <a:srgbClr val="B70035"/>
          </p15:clr>
        </p15:guide>
        <p15:guide id="7" orient="horz" pos="3698">
          <p15:clr>
            <a:srgbClr val="B1B6BA"/>
          </p15:clr>
        </p15:guide>
        <p15:guide id="8" pos="474">
          <p15:clr>
            <a:srgbClr val="B1B6BA"/>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Vector">
    <p:spTree>
      <p:nvGrpSpPr>
        <p:cNvPr id="1" name=""/>
        <p:cNvGrpSpPr/>
        <p:nvPr/>
      </p:nvGrpSpPr>
      <p:grpSpPr>
        <a:xfrm>
          <a:off x="0" y="0"/>
          <a:ext cx="0" cy="0"/>
          <a:chOff x="0" y="0"/>
          <a:chExt cx="0" cy="0"/>
        </a:xfrm>
      </p:grpSpPr>
      <p:sp>
        <p:nvSpPr>
          <p:cNvPr id="11" name="TxtPlaceholderContent"/>
          <p:cNvSpPr>
            <a:spLocks noGrp="1"/>
          </p:cNvSpPr>
          <p:nvPr>
            <p:ph sz="quarter" idx="13" hasCustomPrompt="1"/>
          </p:nvPr>
        </p:nvSpPr>
        <p:spPr>
          <a:xfrm>
            <a:off x="666000" y="1260000"/>
            <a:ext cx="10872000" cy="5220000"/>
          </a:xfrm>
        </p:spPr>
        <p:txBody>
          <a:bodyPr/>
          <a:lstStyle>
            <a:lvl1pPr>
              <a:defRPr/>
            </a:lvl1pPr>
          </a:lstStyle>
          <a:p>
            <a:pPr lvl="0"/>
            <a:r>
              <a:rPr lang="en-US" dirty="0"/>
              <a:t>Click to add text</a:t>
            </a:r>
            <a:endParaRPr lang="de-DE" dirty="0"/>
          </a:p>
        </p:txBody>
      </p:sp>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a:xfrm>
            <a:off x="666000" y="252000"/>
            <a:ext cx="8946000" cy="288000"/>
          </a:xfrm>
        </p:spPr>
        <p:txBody>
          <a:bodyPr/>
          <a:lstStyle>
            <a:lvl1pPr>
              <a:defRPr/>
            </a:lvl1pPr>
          </a:lstStyle>
          <a:p>
            <a:r>
              <a:rPr lang="en-US" dirty="0"/>
              <a:t>Chapter Headline / Presentation Title (16pt, 47% gray)</a:t>
            </a:r>
            <a:endParaRPr lang="de-DE" dirty="0"/>
          </a:p>
        </p:txBody>
      </p:sp>
    </p:spTree>
    <p:extLst>
      <p:ext uri="{BB962C8B-B14F-4D97-AF65-F5344CB8AC3E}">
        <p14:creationId xmlns:p14="http://schemas.microsoft.com/office/powerpoint/2010/main" val="1908401765"/>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d Slide Vector">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05344023-B8D4-4CAC-9855-A967D50094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ImgWhiteTransparent">
            <a:extLst>
              <a:ext uri="{FF2B5EF4-FFF2-40B4-BE49-F238E27FC236}">
                <a16:creationId xmlns:a16="http://schemas.microsoft.com/office/drawing/2014/main" id="{5B080316-2389-43C8-A7FA-8BE71EBA1A7B}"/>
              </a:ext>
            </a:extLst>
          </p:cNvPr>
          <p:cNvSpPr/>
          <p:nvPr userDrawn="1"/>
        </p:nvSpPr>
        <p:spPr bwMode="auto">
          <a:xfrm>
            <a:off x="0" y="0"/>
            <a:ext cx="12192000" cy="6858000"/>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107287" tIns="53643" rIns="107287" bIns="53643" numCol="1" rtlCol="0" anchor="t" anchorCtr="0" compatLnSpc="1">
            <a:prstTxWarp prst="textNoShape">
              <a:avLst/>
            </a:prstTxWarp>
          </a:bodyPr>
          <a:lstStyle/>
          <a:p>
            <a:pPr marL="0" marR="0" lvl="0" indent="0" algn="l" defTabSz="1072866" rtl="0" eaLnBrk="1" fontAlgn="base" latinLnBrk="0" hangingPunct="1">
              <a:lnSpc>
                <a:spcPct val="100000"/>
              </a:lnSpc>
              <a:spcBef>
                <a:spcPct val="5000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5" name="ImgWhiteTransparentStripe">
            <a:extLst>
              <a:ext uri="{FF2B5EF4-FFF2-40B4-BE49-F238E27FC236}">
                <a16:creationId xmlns:a16="http://schemas.microsoft.com/office/drawing/2014/main" id="{0A6D976C-36F7-449E-BBA6-CFE223F4C50B}"/>
              </a:ext>
            </a:extLst>
          </p:cNvPr>
          <p:cNvSpPr/>
          <p:nvPr userDrawn="1"/>
        </p:nvSpPr>
        <p:spPr bwMode="auto">
          <a:xfrm>
            <a:off x="0" y="6480000"/>
            <a:ext cx="12192000" cy="378000"/>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1072866" rtl="0" eaLnBrk="1" fontAlgn="base" latinLnBrk="0" hangingPunct="1">
              <a:lnSpc>
                <a:spcPct val="100000"/>
              </a:lnSpc>
              <a:spcBef>
                <a:spcPct val="5000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6" name="TxtPlaceholderCopyrightDateVersion">
            <a:extLst>
              <a:ext uri="{FF2B5EF4-FFF2-40B4-BE49-F238E27FC236}">
                <a16:creationId xmlns:a16="http://schemas.microsoft.com/office/drawing/2014/main" id="{7891B031-6EE9-48A6-A5C9-02D0547611FF}"/>
              </a:ext>
            </a:extLst>
          </p:cNvPr>
          <p:cNvSpPr txBox="1">
            <a:spLocks noChangeArrowheads="1"/>
          </p:cNvSpPr>
          <p:nvPr userDrawn="1"/>
        </p:nvSpPr>
        <p:spPr bwMode="auto">
          <a:xfrm>
            <a:off x="666000" y="6480000"/>
            <a:ext cx="10872000" cy="378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a:spcBef>
                <a:spcPct val="0"/>
              </a:spcBef>
              <a:defRPr>
                <a:solidFill>
                  <a:schemeClr val="tx1"/>
                </a:solidFill>
                <a:latin typeface="Arial" charset="0"/>
              </a:defRPr>
            </a:lvl1pPr>
            <a:lvl2pPr marL="177800" indent="-177800">
              <a:spcBef>
                <a:spcPct val="0"/>
              </a:spcBef>
              <a:defRPr>
                <a:solidFill>
                  <a:schemeClr val="tx1"/>
                </a:solidFill>
                <a:latin typeface="Arial" charset="0"/>
              </a:defRPr>
            </a:lvl2pPr>
            <a:lvl3pPr marL="177800">
              <a:spcBef>
                <a:spcPct val="0"/>
              </a:spcBef>
              <a:defRPr>
                <a:solidFill>
                  <a:schemeClr val="tx1"/>
                </a:solidFill>
                <a:latin typeface="Arial" charset="0"/>
              </a:defRPr>
            </a:lvl3pPr>
            <a:lvl4pPr marL="177800">
              <a:spcBef>
                <a:spcPct val="0"/>
              </a:spcBef>
              <a:defRPr>
                <a:solidFill>
                  <a:schemeClr val="tx1"/>
                </a:solidFill>
                <a:latin typeface="Arial" charset="0"/>
              </a:defRPr>
            </a:lvl4pPr>
            <a:lvl5pPr marL="177800">
              <a:spcBef>
                <a:spcPct val="0"/>
              </a:spcBef>
              <a:defRPr>
                <a:solidFill>
                  <a:schemeClr val="tx1"/>
                </a:solidFill>
                <a:latin typeface="Arial" charset="0"/>
              </a:defRPr>
            </a:lvl5pPr>
            <a:lvl6pPr marL="635000" fontAlgn="base">
              <a:spcBef>
                <a:spcPct val="0"/>
              </a:spcBef>
              <a:spcAft>
                <a:spcPct val="0"/>
              </a:spcAft>
              <a:defRPr>
                <a:solidFill>
                  <a:schemeClr val="tx1"/>
                </a:solidFill>
                <a:latin typeface="Arial" charset="0"/>
              </a:defRPr>
            </a:lvl6pPr>
            <a:lvl7pPr marL="1092200" fontAlgn="base">
              <a:spcBef>
                <a:spcPct val="0"/>
              </a:spcBef>
              <a:spcAft>
                <a:spcPct val="0"/>
              </a:spcAft>
              <a:defRPr>
                <a:solidFill>
                  <a:schemeClr val="tx1"/>
                </a:solidFill>
                <a:latin typeface="Arial" charset="0"/>
              </a:defRPr>
            </a:lvl7pPr>
            <a:lvl8pPr marL="1549400" fontAlgn="base">
              <a:spcBef>
                <a:spcPct val="0"/>
              </a:spcBef>
              <a:spcAft>
                <a:spcPct val="0"/>
              </a:spcAft>
              <a:defRPr>
                <a:solidFill>
                  <a:schemeClr val="tx1"/>
                </a:solidFill>
                <a:latin typeface="Arial" charset="0"/>
              </a:defRPr>
            </a:lvl8pPr>
            <a:lvl9pPr marL="2006600" fontAlgn="base">
              <a:spcBef>
                <a:spcPct val="0"/>
              </a:spcBef>
              <a:spcAft>
                <a:spcPct val="0"/>
              </a:spcAft>
              <a:defRPr>
                <a:solidFill>
                  <a:schemeClr val="tx1"/>
                </a:solidFill>
                <a:latin typeface="Arial" charset="0"/>
              </a:defRPr>
            </a:lvl9pPr>
          </a:lstStyle>
          <a:p>
            <a:pPr marL="0" marR="0" lvl="0" indent="0" algn="l" defTabSz="1072866" rtl="0" eaLnBrk="1" fontAlgn="base" latinLnBrk="0" hangingPunct="1">
              <a:lnSpc>
                <a:spcPct val="100000"/>
              </a:lnSpc>
              <a:spcBef>
                <a:spcPct val="20000"/>
              </a:spcBef>
              <a:spcAft>
                <a:spcPct val="0"/>
              </a:spcAft>
              <a:buClrTx/>
              <a:buSzTx/>
              <a:buFontTx/>
              <a:buNone/>
              <a:tabLst/>
              <a:defRPr/>
            </a:pPr>
            <a:r>
              <a:rPr kumimoji="0" lang="en-US" sz="700" b="0" i="0" u="none" strike="noStrike" kern="1200" cap="none" spc="0" normalizeH="0" baseline="0" noProof="0">
                <a:ln>
                  <a:noFill/>
                </a:ln>
                <a:solidFill>
                  <a:srgbClr val="565C5E"/>
                </a:solidFill>
                <a:effectLst/>
                <a:uLnTx/>
                <a:uFillTx/>
                <a:latin typeface="Verdana" pitchFamily="34" charset="0"/>
                <a:ea typeface="+mn-ea"/>
                <a:cs typeface="+mn-cs"/>
              </a:rPr>
              <a:t>© 2025. </a:t>
            </a:r>
            <a:r>
              <a:rPr kumimoji="0" lang="en-US" sz="700" b="0" i="0" u="none" strike="noStrike" kern="1200" cap="none" spc="0" normalizeH="0" baseline="0" noProof="0" dirty="0">
                <a:ln>
                  <a:noFill/>
                </a:ln>
                <a:solidFill>
                  <a:srgbClr val="565C5E"/>
                </a:solidFill>
                <a:effectLst/>
                <a:uLnTx/>
                <a:uFillTx/>
                <a:latin typeface="Verdana" pitchFamily="34" charset="0"/>
                <a:ea typeface="+mn-ea"/>
                <a:cs typeface="+mn-cs"/>
              </a:rPr>
              <a:t>OrgIQ.org. This work is openly licensed via CC 4.0 BY SA |  </a:t>
            </a:r>
            <a:r>
              <a:rPr kumimoji="0" lang="de-DE" sz="700" b="0" i="0" u="none" strike="noStrike" kern="1200" cap="none" spc="0" normalizeH="0" baseline="0" noProof="0" dirty="0">
                <a:ln>
                  <a:noFill/>
                </a:ln>
                <a:solidFill>
                  <a:srgbClr val="565C5E"/>
                </a:solidFill>
                <a:effectLst/>
                <a:uLnTx/>
                <a:uFillTx/>
                <a:latin typeface="Verdana"/>
                <a:ea typeface="+mn-ea"/>
                <a:cs typeface="+mn-cs"/>
              </a:rPr>
              <a:t>V0.3 | 2025-06-25</a:t>
            </a:r>
          </a:p>
        </p:txBody>
      </p:sp>
      <p:sp>
        <p:nvSpPr>
          <p:cNvPr id="7" name="TxtPlaceholderAuthorName">
            <a:extLst>
              <a:ext uri="{FF2B5EF4-FFF2-40B4-BE49-F238E27FC236}">
                <a16:creationId xmlns:a16="http://schemas.microsoft.com/office/drawing/2014/main" id="{04926D2A-BCCF-4C9B-851E-9506324EAACD}"/>
              </a:ext>
            </a:extLst>
          </p:cNvPr>
          <p:cNvSpPr txBox="1">
            <a:spLocks/>
          </p:cNvSpPr>
          <p:nvPr userDrawn="1"/>
        </p:nvSpPr>
        <p:spPr>
          <a:xfrm>
            <a:off x="654000" y="3960000"/>
            <a:ext cx="10872000" cy="2520000"/>
          </a:xfrm>
          <a:prstGeom prst="rect">
            <a:avLst/>
          </a:prstGeom>
          <a:noFill/>
        </p:spPr>
        <p:txBody>
          <a:bodyPr wrap="square" lIns="0" tIns="0" rIns="0" bIns="0"/>
          <a:lstStyle>
            <a:lvl1pPr algn="l" rtl="0" eaLnBrk="1" fontAlgn="base" hangingPunct="1">
              <a:spcBef>
                <a:spcPct val="20000"/>
              </a:spcBef>
              <a:spcAft>
                <a:spcPct val="0"/>
              </a:spcAft>
              <a:defRPr sz="1800">
                <a:solidFill>
                  <a:srgbClr val="B70032"/>
                </a:solidFill>
                <a:latin typeface="+mn-lt"/>
                <a:ea typeface="+mn-ea"/>
                <a:cs typeface="+mn-cs"/>
              </a:defRPr>
            </a:lvl1pPr>
            <a:lvl2pPr marL="266700" indent="-266700" algn="l" rtl="0" eaLnBrk="1" fontAlgn="base" hangingPunct="1">
              <a:spcBef>
                <a:spcPct val="50000"/>
              </a:spcBef>
              <a:spcAft>
                <a:spcPct val="0"/>
              </a:spcAft>
              <a:buClr>
                <a:srgbClr val="B70032"/>
              </a:buClr>
              <a:buSzPct val="75000"/>
              <a:buFont typeface="Wingdings 3" pitchFamily="18" charset="2"/>
              <a:buChar char="u"/>
              <a:defRPr sz="1600">
                <a:solidFill>
                  <a:schemeClr val="tx1"/>
                </a:solidFill>
                <a:latin typeface="+mn-lt"/>
                <a:cs typeface="Arial" panose="020B0604020202020204" pitchFamily="34" charset="0"/>
              </a:defRPr>
            </a:lvl2pPr>
            <a:lvl3pPr marL="533400" indent="-266700" algn="l" rtl="0" eaLnBrk="1" fontAlgn="base" hangingPunct="1">
              <a:spcBef>
                <a:spcPct val="50000"/>
              </a:spcBef>
              <a:spcAft>
                <a:spcPct val="0"/>
              </a:spcAft>
              <a:buClr>
                <a:srgbClr val="B70032"/>
              </a:buClr>
              <a:buSzPct val="75000"/>
              <a:buFont typeface="Wingdings 3" pitchFamily="18" charset="2"/>
              <a:buChar char="u"/>
              <a:defRPr sz="1600">
                <a:solidFill>
                  <a:schemeClr val="tx1"/>
                </a:solidFill>
                <a:latin typeface="+mn-lt"/>
                <a:cs typeface="Arial" panose="020B0604020202020204" pitchFamily="34" charset="0"/>
              </a:defRPr>
            </a:lvl3pPr>
            <a:lvl4pPr marL="762000" indent="-228600" algn="l" rtl="0" eaLnBrk="1" fontAlgn="base" hangingPunct="1">
              <a:spcBef>
                <a:spcPct val="50000"/>
              </a:spcBef>
              <a:spcAft>
                <a:spcPct val="0"/>
              </a:spcAft>
              <a:buClr>
                <a:srgbClr val="B70032"/>
              </a:buClr>
              <a:buSzPct val="75000"/>
              <a:buFont typeface="Verdana" pitchFamily="34" charset="0"/>
              <a:buChar char="&gt;"/>
              <a:defRPr sz="1400">
                <a:solidFill>
                  <a:schemeClr val="tx1"/>
                </a:solidFill>
                <a:latin typeface="+mn-lt"/>
                <a:cs typeface="Arial" panose="020B0604020202020204" pitchFamily="34" charset="0"/>
              </a:defRPr>
            </a:lvl4pPr>
            <a:lvl5pPr marL="990600" indent="-228600" algn="l" rtl="0" eaLnBrk="1" fontAlgn="base" hangingPunct="1">
              <a:spcBef>
                <a:spcPct val="50000"/>
              </a:spcBef>
              <a:spcAft>
                <a:spcPct val="0"/>
              </a:spcAft>
              <a:buClr>
                <a:srgbClr val="B70032"/>
              </a:buClr>
              <a:buSzPct val="75000"/>
              <a:buFont typeface="Verdana" pitchFamily="34" charset="0"/>
              <a:buChar char="&gt;"/>
              <a:defRPr sz="1400">
                <a:solidFill>
                  <a:schemeClr val="tx1"/>
                </a:solidFill>
                <a:latin typeface="+mn-lt"/>
                <a:cs typeface="Arial" panose="020B0604020202020204" pitchFamily="34" charset="0"/>
              </a:defRPr>
            </a:lvl5pPr>
            <a:lvl6pPr marL="14478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6pPr>
            <a:lvl7pPr marL="19050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7pPr>
            <a:lvl8pPr marL="23622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8pPr>
            <a:lvl9pPr marL="28194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kern="0" cap="none" spc="0" normalizeH="0" baseline="0" noProof="0">
                <a:ln>
                  <a:noFill/>
                </a:ln>
                <a:solidFill>
                  <a:srgbClr val="1F9999"/>
                </a:solidFill>
                <a:effectLst/>
                <a:uLnTx/>
                <a:uFillTx/>
                <a:latin typeface="+mn-lt"/>
                <a:ea typeface="+mn-ea"/>
                <a:cs typeface="Calibri" panose="020F0502020204030204" pitchFamily="34" charset="0"/>
              </a:rPr>
              <a:t>Author:</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kern="0" cap="none" spc="0" normalizeH="0" baseline="0" noProof="0">
                <a:ln>
                  <a:noFill/>
                </a:ln>
                <a:solidFill>
                  <a:srgbClr val="1F9999"/>
                </a:solidFill>
                <a:effectLst/>
                <a:uLnTx/>
                <a:uFillTx/>
                <a:latin typeface="+mn-lt"/>
                <a:ea typeface="+mn-ea"/>
                <a:cs typeface="Calibri" panose="020F0502020204030204" pitchFamily="34" charset="0"/>
              </a:rPr>
              <a:t>Dan@OrgIQ.org</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kern="0" cap="none" spc="0" normalizeH="0" baseline="0" noProof="0">
                <a:ln>
                  <a:noFill/>
                </a:ln>
                <a:solidFill>
                  <a:srgbClr val="1F9999"/>
                </a:solidFill>
                <a:effectLst/>
                <a:uLnTx/>
                <a:uFillTx/>
                <a:latin typeface="+mn-lt"/>
                <a:ea typeface="+mn-ea"/>
                <a:cs typeface="Calibri" panose="020F0502020204030204" pitchFamily="34" charset="0"/>
              </a:rPr>
              <a:t>OrgIQ</a:t>
            </a:r>
            <a:endParaRPr kumimoji="0" lang="en-US" sz="2000" b="0" i="0" u="none" strike="noStrike" kern="0" cap="none" spc="0" normalizeH="0" baseline="0" noProof="0" dirty="0">
              <a:ln>
                <a:noFill/>
              </a:ln>
              <a:solidFill>
                <a:srgbClr val="1F9999"/>
              </a:solidFill>
              <a:effectLst/>
              <a:uLnTx/>
              <a:uFillTx/>
              <a:latin typeface="+mn-lt"/>
              <a:ea typeface="+mn-ea"/>
              <a:cs typeface="Calibri" panose="020F0502020204030204" pitchFamily="34" charset="0"/>
            </a:endParaRPr>
          </a:p>
        </p:txBody>
      </p:sp>
      <p:sp>
        <p:nvSpPr>
          <p:cNvPr id="8" name="TxtPlaceholderInformation">
            <a:hlinkClick r:id="rId3"/>
            <a:extLst>
              <a:ext uri="{FF2B5EF4-FFF2-40B4-BE49-F238E27FC236}">
                <a16:creationId xmlns:a16="http://schemas.microsoft.com/office/drawing/2014/main" id="{7A425888-5EB7-4609-B88D-566A484C7669}"/>
              </a:ext>
            </a:extLst>
          </p:cNvPr>
          <p:cNvSpPr txBox="1">
            <a:spLocks/>
          </p:cNvSpPr>
          <p:nvPr userDrawn="1"/>
        </p:nvSpPr>
        <p:spPr>
          <a:xfrm>
            <a:off x="666000" y="1260000"/>
            <a:ext cx="9360000" cy="1440000"/>
          </a:xfrm>
          <a:prstGeom prst="rect">
            <a:avLst/>
          </a:prstGeom>
          <a:noFill/>
        </p:spPr>
        <p:txBody>
          <a:bodyPr wrap="square" lIns="0" tIns="0" rIns="0" bIns="0"/>
          <a:lstStyle>
            <a:lvl1pPr algn="l" rtl="0" eaLnBrk="1" fontAlgn="base" hangingPunct="1">
              <a:spcBef>
                <a:spcPct val="20000"/>
              </a:spcBef>
              <a:spcAft>
                <a:spcPct val="0"/>
              </a:spcAft>
              <a:defRPr sz="1800">
                <a:solidFill>
                  <a:srgbClr val="B70032"/>
                </a:solidFill>
                <a:latin typeface="+mn-lt"/>
                <a:ea typeface="+mn-ea"/>
                <a:cs typeface="+mn-cs"/>
              </a:defRPr>
            </a:lvl1pPr>
            <a:lvl2pPr marL="266700" indent="-266700" algn="l" rtl="0" eaLnBrk="1" fontAlgn="base" hangingPunct="1">
              <a:spcBef>
                <a:spcPct val="50000"/>
              </a:spcBef>
              <a:spcAft>
                <a:spcPct val="0"/>
              </a:spcAft>
              <a:buClr>
                <a:srgbClr val="B70032"/>
              </a:buClr>
              <a:buSzPct val="75000"/>
              <a:buFont typeface="Wingdings 3" pitchFamily="18" charset="2"/>
              <a:buChar char="u"/>
              <a:defRPr sz="1600">
                <a:solidFill>
                  <a:schemeClr val="tx1"/>
                </a:solidFill>
                <a:latin typeface="+mn-lt"/>
                <a:cs typeface="Arial" panose="020B0604020202020204" pitchFamily="34" charset="0"/>
              </a:defRPr>
            </a:lvl2pPr>
            <a:lvl3pPr marL="533400" indent="-266700" algn="l" rtl="0" eaLnBrk="1" fontAlgn="base" hangingPunct="1">
              <a:spcBef>
                <a:spcPct val="50000"/>
              </a:spcBef>
              <a:spcAft>
                <a:spcPct val="0"/>
              </a:spcAft>
              <a:buClr>
                <a:srgbClr val="B70032"/>
              </a:buClr>
              <a:buSzPct val="75000"/>
              <a:buFont typeface="Wingdings 3" pitchFamily="18" charset="2"/>
              <a:buChar char="u"/>
              <a:defRPr sz="1600">
                <a:solidFill>
                  <a:schemeClr val="tx1"/>
                </a:solidFill>
                <a:latin typeface="+mn-lt"/>
                <a:cs typeface="Arial" panose="020B0604020202020204" pitchFamily="34" charset="0"/>
              </a:defRPr>
            </a:lvl3pPr>
            <a:lvl4pPr marL="762000" indent="-228600" algn="l" rtl="0" eaLnBrk="1" fontAlgn="base" hangingPunct="1">
              <a:spcBef>
                <a:spcPct val="50000"/>
              </a:spcBef>
              <a:spcAft>
                <a:spcPct val="0"/>
              </a:spcAft>
              <a:buClr>
                <a:srgbClr val="B70032"/>
              </a:buClr>
              <a:buSzPct val="75000"/>
              <a:buFont typeface="Verdana" pitchFamily="34" charset="0"/>
              <a:buChar char="&gt;"/>
              <a:defRPr sz="1400">
                <a:solidFill>
                  <a:schemeClr val="tx1"/>
                </a:solidFill>
                <a:latin typeface="+mn-lt"/>
                <a:cs typeface="Arial" panose="020B0604020202020204" pitchFamily="34" charset="0"/>
              </a:defRPr>
            </a:lvl4pPr>
            <a:lvl5pPr marL="990600" indent="-228600" algn="l" rtl="0" eaLnBrk="1" fontAlgn="base" hangingPunct="1">
              <a:spcBef>
                <a:spcPct val="50000"/>
              </a:spcBef>
              <a:spcAft>
                <a:spcPct val="0"/>
              </a:spcAft>
              <a:buClr>
                <a:srgbClr val="B70032"/>
              </a:buClr>
              <a:buSzPct val="75000"/>
              <a:buFont typeface="Verdana" pitchFamily="34" charset="0"/>
              <a:buChar char="&gt;"/>
              <a:defRPr sz="1400">
                <a:solidFill>
                  <a:schemeClr val="tx1"/>
                </a:solidFill>
                <a:latin typeface="+mn-lt"/>
                <a:cs typeface="Arial" panose="020B0604020202020204" pitchFamily="34" charset="0"/>
              </a:defRPr>
            </a:lvl5pPr>
            <a:lvl6pPr marL="14478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6pPr>
            <a:lvl7pPr marL="19050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7pPr>
            <a:lvl8pPr marL="23622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8pPr>
            <a:lvl9pPr marL="28194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a:ln>
                  <a:noFill/>
                </a:ln>
                <a:solidFill>
                  <a:srgbClr val="1F9999"/>
                </a:solidFill>
                <a:effectLst/>
                <a:uLnTx/>
                <a:uFillTx/>
                <a:latin typeface="Verdana"/>
                <a:ea typeface="+mn-ea"/>
                <a:cs typeface="+mn-cs"/>
              </a:rPr>
              <a:t>For more information about OrgIQ</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a:ln>
                  <a:noFill/>
                </a:ln>
                <a:solidFill>
                  <a:srgbClr val="1F9999"/>
                </a:solidFill>
                <a:effectLst/>
                <a:uLnTx/>
                <a:uFillTx/>
                <a:latin typeface="Verdana"/>
                <a:ea typeface="+mn-ea"/>
                <a:cs typeface="+mn-cs"/>
              </a:rPr>
              <a:t>and our solutions please visit</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800" b="0" i="0" u="none" strike="noStrike" kern="0" cap="none" spc="0" normalizeH="0" baseline="0" noProof="0">
              <a:ln>
                <a:noFill/>
              </a:ln>
              <a:solidFill>
                <a:srgbClr val="1F9999"/>
              </a:solidFill>
              <a:effectLst/>
              <a:uLnTx/>
              <a:uFillTx/>
              <a:latin typeface="Verdana"/>
              <a:ea typeface="+mn-ea"/>
              <a:cs typeface="+mn-cs"/>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a:ln>
                  <a:noFill/>
                </a:ln>
                <a:solidFill>
                  <a:srgbClr val="1F9999"/>
                </a:solidFill>
                <a:effectLst/>
                <a:uLnTx/>
                <a:uFillTx/>
                <a:latin typeface="Verdana"/>
                <a:ea typeface="+mn-ea"/>
                <a:cs typeface="+mn-cs"/>
              </a:rPr>
              <a:t>OrgIQ.org</a:t>
            </a:r>
            <a:endParaRPr kumimoji="0" lang="en-US" sz="1800" b="0" i="0" u="none" strike="noStrike" kern="0" cap="none" spc="0" normalizeH="0" baseline="0" noProof="0" dirty="0">
              <a:ln>
                <a:noFill/>
              </a:ln>
              <a:solidFill>
                <a:srgbClr val="1F9999"/>
              </a:solidFill>
              <a:effectLst/>
              <a:uLnTx/>
              <a:uFillTx/>
              <a:latin typeface="Verdana"/>
              <a:ea typeface="+mn-ea"/>
              <a:cs typeface="+mn-cs"/>
            </a:endParaRPr>
          </a:p>
        </p:txBody>
      </p:sp>
      <p:pic>
        <p:nvPicPr>
          <p:cNvPr id="9" name="Grafik 8">
            <a:extLst>
              <a:ext uri="{FF2B5EF4-FFF2-40B4-BE49-F238E27FC236}">
                <a16:creationId xmlns:a16="http://schemas.microsoft.com/office/drawing/2014/main" id="{ADE75AB5-DC50-4FB4-BC08-9A008DF653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70393" y="6519664"/>
            <a:ext cx="886247" cy="310076"/>
          </a:xfrm>
          <a:prstGeom prst="rect">
            <a:avLst/>
          </a:prstGeom>
        </p:spPr>
      </p:pic>
      <p:pic>
        <p:nvPicPr>
          <p:cNvPr id="13" name="Grafik 12">
            <a:extLst>
              <a:ext uri="{FF2B5EF4-FFF2-40B4-BE49-F238E27FC236}">
                <a16:creationId xmlns:a16="http://schemas.microsoft.com/office/drawing/2014/main" id="{3F0EC96E-6C95-4E94-ABC1-55581D8A19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17374" y="312018"/>
            <a:ext cx="3617252" cy="1512168"/>
          </a:xfrm>
          <a:prstGeom prst="rect">
            <a:avLst/>
          </a:prstGeom>
        </p:spPr>
      </p:pic>
    </p:spTree>
    <p:extLst>
      <p:ext uri="{BB962C8B-B14F-4D97-AF65-F5344CB8AC3E}">
        <p14:creationId xmlns:p14="http://schemas.microsoft.com/office/powerpoint/2010/main" val="35521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Vector">
    <p:spTree>
      <p:nvGrpSpPr>
        <p:cNvPr id="1" name=""/>
        <p:cNvGrpSpPr/>
        <p:nvPr/>
      </p:nvGrpSpPr>
      <p:grpSpPr>
        <a:xfrm>
          <a:off x="0" y="0"/>
          <a:ext cx="0" cy="0"/>
          <a:chOff x="0" y="0"/>
          <a:chExt cx="0" cy="0"/>
        </a:xfrm>
      </p:grpSpPr>
      <p:pic>
        <p:nvPicPr>
          <p:cNvPr id="9" name="ImgBackground">
            <a:extLst>
              <a:ext uri="{FF2B5EF4-FFF2-40B4-BE49-F238E27FC236}">
                <a16:creationId xmlns:a16="http://schemas.microsoft.com/office/drawing/2014/main" id="{EBA3B884-220A-4049-89F9-55FDA6C79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 y="0"/>
            <a:ext cx="12192000" cy="6858000"/>
          </a:xfrm>
          <a:prstGeom prst="rect">
            <a:avLst/>
          </a:prstGeom>
        </p:spPr>
      </p:pic>
      <p:sp>
        <p:nvSpPr>
          <p:cNvPr id="6" name="ImgWhiteTransparent">
            <a:extLst>
              <a:ext uri="{FF2B5EF4-FFF2-40B4-BE49-F238E27FC236}">
                <a16:creationId xmlns:a16="http://schemas.microsoft.com/office/drawing/2014/main" id="{FA9E348F-4404-41DB-8416-3CCF29CFC3A8}"/>
              </a:ext>
            </a:extLst>
          </p:cNvPr>
          <p:cNvSpPr/>
          <p:nvPr userDrawn="1"/>
        </p:nvSpPr>
        <p:spPr bwMode="auto">
          <a:xfrm>
            <a:off x="0" y="0"/>
            <a:ext cx="12192000" cy="6858000"/>
          </a:xfrm>
          <a:prstGeom prst="rect">
            <a:avLst/>
          </a:prstGeom>
          <a:solidFill>
            <a:srgbClr val="FFFFFF">
              <a:alpha val="92157"/>
            </a:srgbClr>
          </a:solidFill>
          <a:ln w="9525" cap="flat" cmpd="sng" algn="ctr">
            <a:noFill/>
            <a:prstDash val="solid"/>
            <a:round/>
            <a:headEnd type="none" w="med" len="med"/>
            <a:tailEnd type="none" w="med" len="med"/>
          </a:ln>
          <a:effectLst/>
        </p:spPr>
        <p:txBody>
          <a:bodyPr vert="horz" wrap="square" lIns="107287" tIns="53643" rIns="107287" bIns="53643" numCol="1" rtlCol="0" anchor="t" anchorCtr="0" compatLnSpc="1">
            <a:prstTxWarp prst="textNoShape">
              <a:avLst/>
            </a:prstTxWarp>
            <a:normAutofit/>
          </a:bodyPr>
          <a:lstStyle/>
          <a:p>
            <a:pPr marL="0" marR="0" lvl="0" indent="0" algn="l" defTabSz="1072866" rtl="0" eaLnBrk="1" fontAlgn="base" latinLnBrk="0" hangingPunct="1">
              <a:lnSpc>
                <a:spcPct val="100000"/>
              </a:lnSpc>
              <a:spcBef>
                <a:spcPct val="5000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11" name="TxtPlaceholderContent"/>
          <p:cNvSpPr>
            <a:spLocks noGrp="1"/>
          </p:cNvSpPr>
          <p:nvPr>
            <p:ph sz="quarter" idx="13" hasCustomPrompt="1"/>
          </p:nvPr>
        </p:nvSpPr>
        <p:spPr>
          <a:xfrm>
            <a:off x="666000" y="1260000"/>
            <a:ext cx="10872000" cy="5220000"/>
          </a:xfrm>
        </p:spPr>
        <p:txBody>
          <a:bodyPr/>
          <a:lstStyle>
            <a:lvl1pPr>
              <a:defRPr/>
            </a:lvl1pPr>
            <a:lvl2pPr>
              <a:defRPr/>
            </a:lvl2pPr>
            <a:lvl3pPr>
              <a:defRPr/>
            </a:lvl3pPr>
            <a:lvl4pPr>
              <a:defRPr/>
            </a:lvl4pPr>
            <a:lvl5pPr>
              <a:defRPr/>
            </a:lvl5pPr>
          </a:lstStyle>
          <a:p>
            <a:pPr lvl="0"/>
            <a:r>
              <a:rPr lang="en-US" dirty="0"/>
              <a:t>Click to add text</a:t>
            </a:r>
          </a:p>
          <a:p>
            <a:pPr lvl="1"/>
            <a:r>
              <a:rPr lang="en-US" dirty="0"/>
              <a:t>level 1</a:t>
            </a:r>
          </a:p>
          <a:p>
            <a:pPr lvl="2"/>
            <a:r>
              <a:rPr lang="en-US" dirty="0"/>
              <a:t>level 2</a:t>
            </a:r>
          </a:p>
          <a:p>
            <a:pPr lvl="3"/>
            <a:r>
              <a:rPr lang="en-US" dirty="0"/>
              <a:t>level 3</a:t>
            </a:r>
          </a:p>
          <a:p>
            <a:pPr lvl="4"/>
            <a:r>
              <a:rPr lang="en-US" dirty="0"/>
              <a:t>level 4</a:t>
            </a:r>
          </a:p>
          <a:p>
            <a:pPr lvl="5"/>
            <a:r>
              <a:rPr lang="en-US" dirty="0"/>
              <a:t>level 5</a:t>
            </a:r>
          </a:p>
          <a:p>
            <a:pPr lvl="6"/>
            <a:r>
              <a:rPr lang="en-US" dirty="0"/>
              <a:t>level 6</a:t>
            </a:r>
          </a:p>
          <a:p>
            <a:pPr lvl="7"/>
            <a:r>
              <a:rPr lang="en-US" dirty="0"/>
              <a:t>level 7</a:t>
            </a:r>
          </a:p>
          <a:p>
            <a:pPr lvl="8"/>
            <a:r>
              <a:rPr lang="en-US" dirty="0"/>
              <a:t>level 8</a:t>
            </a:r>
            <a:endParaRPr lang="de-DE" dirty="0"/>
          </a:p>
        </p:txBody>
      </p:sp>
      <p:sp>
        <p:nvSpPr>
          <p:cNvPr id="2" name="TxtPlaceholderChapterTitle"/>
          <p:cNvSpPr>
            <a:spLocks noGrp="1"/>
          </p:cNvSpPr>
          <p:nvPr>
            <p:ph type="title" hasCustomPrompt="1"/>
          </p:nvPr>
        </p:nvSpPr>
        <p:spPr>
          <a:xfrm>
            <a:off x="666000" y="630000"/>
            <a:ext cx="8946000" cy="324000"/>
          </a:xfrm>
        </p:spPr>
        <p:txBody>
          <a:bodyPr vert="horz" wrap="none" lIns="0" tIns="0" rIns="0" bIns="0" rtlCol="0" anchor="b" anchorCtr="0">
            <a:noAutofit/>
          </a:bodyPr>
          <a:lstStyle>
            <a:lvl1pPr>
              <a:defRPr lang="de-DE" sz="2000" b="1" dirty="0">
                <a:solidFill>
                  <a:schemeClr val="accent2"/>
                </a:solidFill>
                <a:ea typeface="Verdana" panose="020B0604030504040204" pitchFamily="34" charset="0"/>
                <a:cs typeface="Verdana" panose="020B0604030504040204" pitchFamily="34" charset="0"/>
              </a:defRPr>
            </a:lvl1pPr>
          </a:lstStyle>
          <a:p>
            <a:pPr marL="0" lvl="0" indent="0">
              <a:lnSpc>
                <a:spcPct val="100000"/>
              </a:lnSpc>
              <a:spcBef>
                <a:spcPts val="800"/>
              </a:spcBef>
              <a:buClr>
                <a:srgbClr val="B70032"/>
              </a:buClr>
              <a:buSzPct val="25000"/>
              <a:buFont typeface="Arial" panose="020B0604020202020204" pitchFamily="34" charset="0"/>
            </a:pPr>
            <a:r>
              <a:rPr lang="en-US" dirty="0"/>
              <a:t>Slide Headline (20 </a:t>
            </a:r>
            <a:r>
              <a:rPr lang="en-US" dirty="0" err="1"/>
              <a:t>pt</a:t>
            </a:r>
            <a:r>
              <a:rPr lang="en-US" dirty="0"/>
              <a:t>)</a:t>
            </a:r>
            <a:endParaRPr lang="de-DE" dirty="0"/>
          </a:p>
        </p:txBody>
      </p:sp>
      <p:pic>
        <p:nvPicPr>
          <p:cNvPr id="8" name="Grafik 7">
            <a:extLst>
              <a:ext uri="{FF2B5EF4-FFF2-40B4-BE49-F238E27FC236}">
                <a16:creationId xmlns:a16="http://schemas.microsoft.com/office/drawing/2014/main" id="{EFE1EFA9-5E67-48B8-89B2-B5C7534034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2126" y="212165"/>
            <a:ext cx="1625466" cy="679515"/>
          </a:xfrm>
          <a:prstGeom prst="rect">
            <a:avLst/>
          </a:prstGeom>
        </p:spPr>
      </p:pic>
    </p:spTree>
    <p:extLst>
      <p:ext uri="{BB962C8B-B14F-4D97-AF65-F5344CB8AC3E}">
        <p14:creationId xmlns:p14="http://schemas.microsoft.com/office/powerpoint/2010/main" val="417582389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11" name="TxtPlaceholderContent"/>
          <p:cNvSpPr>
            <a:spLocks noGrp="1"/>
          </p:cNvSpPr>
          <p:nvPr>
            <p:ph sz="quarter" idx="13" hasCustomPrompt="1"/>
          </p:nvPr>
        </p:nvSpPr>
        <p:spPr>
          <a:xfrm>
            <a:off x="666000" y="1260000"/>
            <a:ext cx="10872000" cy="5220000"/>
          </a:xfrm>
        </p:spPr>
        <p:txBody>
          <a:bodyPr/>
          <a:lstStyle>
            <a:lvl1pPr>
              <a:defRPr/>
            </a:lvl1pPr>
          </a:lstStyle>
          <a:p>
            <a:pPr lvl="0"/>
            <a:r>
              <a:rPr lang="en-US" dirty="0"/>
              <a:t>Click to add text</a:t>
            </a:r>
            <a:endParaRPr lang="de-DE" dirty="0"/>
          </a:p>
        </p:txBody>
      </p:sp>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a:xfrm>
            <a:off x="666000" y="252000"/>
            <a:ext cx="8946000" cy="288000"/>
          </a:xfrm>
        </p:spPr>
        <p:txBody>
          <a:bodyPr/>
          <a:lstStyle>
            <a:lvl1pPr>
              <a:defRPr/>
            </a:lvl1pPr>
          </a:lstStyle>
          <a:p>
            <a:r>
              <a:rPr lang="en-US" dirty="0"/>
              <a:t>Chapter Headline / Presentation Title (16pt, 47% gray)</a:t>
            </a:r>
            <a:endParaRPr lang="de-DE" dirty="0"/>
          </a:p>
        </p:txBody>
      </p:sp>
    </p:spTree>
    <p:extLst>
      <p:ext uri="{BB962C8B-B14F-4D97-AF65-F5344CB8AC3E}">
        <p14:creationId xmlns:p14="http://schemas.microsoft.com/office/powerpoint/2010/main" val="2629378915"/>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 Slide Title">
    <p:spTree>
      <p:nvGrpSpPr>
        <p:cNvPr id="1" name=""/>
        <p:cNvGrpSpPr/>
        <p:nvPr/>
      </p:nvGrpSpPr>
      <p:grpSpPr>
        <a:xfrm>
          <a:off x="0" y="0"/>
          <a:ext cx="0" cy="0"/>
          <a:chOff x="0" y="0"/>
          <a:chExt cx="0" cy="0"/>
        </a:xfrm>
      </p:grpSpPr>
      <p:sp>
        <p:nvSpPr>
          <p:cNvPr id="18" name="TxtPlaceholderConfidentialityLongText" hidden="1">
            <a:extLst>
              <a:ext uri="{FF2B5EF4-FFF2-40B4-BE49-F238E27FC236}">
                <a16:creationId xmlns:a16="http://schemas.microsoft.com/office/drawing/2014/main" id="{E996C57A-3919-4E4E-ACE2-1A0F82F2F116}"/>
              </a:ext>
            </a:extLst>
          </p:cNvPr>
          <p:cNvSpPr txBox="1">
            <a:spLocks noChangeArrowheads="1"/>
          </p:cNvSpPr>
          <p:nvPr userDrawn="1"/>
        </p:nvSpPr>
        <p:spPr bwMode="auto">
          <a:xfrm>
            <a:off x="504000" y="6480000"/>
            <a:ext cx="10848000" cy="378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52000" tIns="0" rIns="0" bIns="0" anchor="ctr" anchorCtr="0">
            <a:noAutofit/>
          </a:bodyPr>
          <a:lstStyle>
            <a:lvl1pPr>
              <a:spcBef>
                <a:spcPct val="0"/>
              </a:spcBef>
              <a:defRPr>
                <a:solidFill>
                  <a:schemeClr val="tx1"/>
                </a:solidFill>
                <a:latin typeface="Arial" charset="0"/>
              </a:defRPr>
            </a:lvl1pPr>
            <a:lvl2pPr marL="177800" indent="-177800">
              <a:spcBef>
                <a:spcPct val="0"/>
              </a:spcBef>
              <a:defRPr>
                <a:solidFill>
                  <a:schemeClr val="tx1"/>
                </a:solidFill>
                <a:latin typeface="Arial" charset="0"/>
              </a:defRPr>
            </a:lvl2pPr>
            <a:lvl3pPr marL="177800">
              <a:spcBef>
                <a:spcPct val="0"/>
              </a:spcBef>
              <a:defRPr>
                <a:solidFill>
                  <a:schemeClr val="tx1"/>
                </a:solidFill>
                <a:latin typeface="Arial" charset="0"/>
              </a:defRPr>
            </a:lvl3pPr>
            <a:lvl4pPr marL="177800">
              <a:spcBef>
                <a:spcPct val="0"/>
              </a:spcBef>
              <a:defRPr>
                <a:solidFill>
                  <a:schemeClr val="tx1"/>
                </a:solidFill>
                <a:latin typeface="Arial" charset="0"/>
              </a:defRPr>
            </a:lvl4pPr>
            <a:lvl5pPr marL="177800">
              <a:spcBef>
                <a:spcPct val="0"/>
              </a:spcBef>
              <a:defRPr>
                <a:solidFill>
                  <a:schemeClr val="tx1"/>
                </a:solidFill>
                <a:latin typeface="Arial" charset="0"/>
              </a:defRPr>
            </a:lvl5pPr>
            <a:lvl6pPr marL="635000" fontAlgn="base">
              <a:spcBef>
                <a:spcPct val="0"/>
              </a:spcBef>
              <a:spcAft>
                <a:spcPct val="0"/>
              </a:spcAft>
              <a:defRPr>
                <a:solidFill>
                  <a:schemeClr val="tx1"/>
                </a:solidFill>
                <a:latin typeface="Arial" charset="0"/>
              </a:defRPr>
            </a:lvl6pPr>
            <a:lvl7pPr marL="1092200" fontAlgn="base">
              <a:spcBef>
                <a:spcPct val="0"/>
              </a:spcBef>
              <a:spcAft>
                <a:spcPct val="0"/>
              </a:spcAft>
              <a:defRPr>
                <a:solidFill>
                  <a:schemeClr val="tx1"/>
                </a:solidFill>
                <a:latin typeface="Arial" charset="0"/>
              </a:defRPr>
            </a:lvl7pPr>
            <a:lvl8pPr marL="1549400" fontAlgn="base">
              <a:spcBef>
                <a:spcPct val="0"/>
              </a:spcBef>
              <a:spcAft>
                <a:spcPct val="0"/>
              </a:spcAft>
              <a:defRPr>
                <a:solidFill>
                  <a:schemeClr val="tx1"/>
                </a:solidFill>
                <a:latin typeface="Arial" charset="0"/>
              </a:defRPr>
            </a:lvl8pPr>
            <a:lvl9pPr marL="2006600" fontAlgn="base">
              <a:spcBef>
                <a:spcPct val="0"/>
              </a:spcBef>
              <a:spcAft>
                <a:spcPct val="0"/>
              </a:spcAft>
              <a:defRPr>
                <a:solidFill>
                  <a:schemeClr val="tx1"/>
                </a:solidFill>
                <a:latin typeface="Arial" charset="0"/>
              </a:defRPr>
            </a:lvl9pPr>
          </a:lstStyle>
          <a:p>
            <a:pPr marL="0" marR="0" lvl="0" indent="0" algn="l" defTabSz="1072866" rtl="0" eaLnBrk="1" fontAlgn="base" latinLnBrk="0" hangingPunct="1">
              <a:lnSpc>
                <a:spcPct val="100000"/>
              </a:lnSpc>
              <a:spcBef>
                <a:spcPct val="20000"/>
              </a:spcBef>
              <a:spcAft>
                <a:spcPct val="0"/>
              </a:spcAft>
              <a:buClrTx/>
              <a:buSzTx/>
              <a:buFontTx/>
              <a:buNone/>
              <a:tabLst/>
              <a:defRPr/>
            </a:pPr>
            <a:r>
              <a:rPr kumimoji="0" lang="en-US" sz="700" b="0" i="0" u="none" strike="noStrike" kern="1200" cap="none" spc="0" normalizeH="0" baseline="0" noProof="0">
                <a:ln>
                  <a:noFill/>
                </a:ln>
                <a:solidFill>
                  <a:srgbClr val="565C5E"/>
                </a:solidFill>
                <a:effectLst/>
                <a:uLnTx/>
                <a:uFillTx/>
                <a:latin typeface="Verdana" pitchFamily="34" charset="0"/>
                <a:ea typeface="+mn-ea"/>
                <a:cs typeface="+mn-cs"/>
              </a:rPr>
              <a:t>© 2021. Vector Informatik GmbH.  | Confidential. | V0.1 | 2021-07-06</a:t>
            </a:r>
            <a:endParaRPr kumimoji="0" lang="en-US" sz="700" b="0" i="0" u="none" strike="noStrike" kern="1200" cap="none" spc="0" normalizeH="0" baseline="0" noProof="0" dirty="0">
              <a:ln>
                <a:noFill/>
              </a:ln>
              <a:solidFill>
                <a:srgbClr val="565C5E"/>
              </a:solidFill>
              <a:effectLst/>
              <a:uLnTx/>
              <a:uFillTx/>
              <a:latin typeface="Verdana" pitchFamily="34" charset="0"/>
              <a:ea typeface="+mn-ea"/>
              <a:cs typeface="+mn-cs"/>
            </a:endParaRPr>
          </a:p>
        </p:txBody>
      </p:sp>
      <p:sp>
        <p:nvSpPr>
          <p:cNvPr id="19" name="TxtPlaceholderConfidentialityText" hidden="1">
            <a:extLst>
              <a:ext uri="{FF2B5EF4-FFF2-40B4-BE49-F238E27FC236}">
                <a16:creationId xmlns:a16="http://schemas.microsoft.com/office/drawing/2014/main" id="{8809AAD5-02A8-42A3-B573-19AE24FA7F30}"/>
              </a:ext>
            </a:extLst>
          </p:cNvPr>
          <p:cNvSpPr txBox="1">
            <a:spLocks noChangeArrowheads="1"/>
          </p:cNvSpPr>
          <p:nvPr userDrawn="1"/>
        </p:nvSpPr>
        <p:spPr bwMode="auto">
          <a:xfrm>
            <a:off x="603768" y="6479268"/>
            <a:ext cx="4320000" cy="18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0" rIns="0" bIns="0" anchor="b" anchorCtr="0">
            <a:noAutofit/>
          </a:bodyPr>
          <a:lstStyle>
            <a:lvl1pPr>
              <a:spcBef>
                <a:spcPct val="0"/>
              </a:spcBef>
              <a:defRPr>
                <a:solidFill>
                  <a:schemeClr val="tx1"/>
                </a:solidFill>
                <a:latin typeface="Arial" charset="0"/>
              </a:defRPr>
            </a:lvl1pPr>
            <a:lvl2pPr marL="254000" indent="-254000">
              <a:spcBef>
                <a:spcPct val="0"/>
              </a:spcBef>
              <a:defRPr>
                <a:solidFill>
                  <a:schemeClr val="tx1"/>
                </a:solidFill>
                <a:latin typeface="Arial" charset="0"/>
              </a:defRPr>
            </a:lvl2pPr>
            <a:lvl3pPr marL="508000" indent="-254000">
              <a:spcBef>
                <a:spcPct val="0"/>
              </a:spcBef>
              <a:defRPr>
                <a:solidFill>
                  <a:schemeClr val="tx1"/>
                </a:solidFill>
                <a:latin typeface="Arial" charset="0"/>
              </a:defRPr>
            </a:lvl3pPr>
            <a:lvl4pPr marL="762000" indent="-254000">
              <a:spcBef>
                <a:spcPct val="0"/>
              </a:spcBef>
              <a:defRPr>
                <a:solidFill>
                  <a:schemeClr val="tx1"/>
                </a:solidFill>
                <a:latin typeface="Arial" charset="0"/>
              </a:defRPr>
            </a:lvl4pPr>
            <a:lvl5pPr marL="900113" indent="-138113">
              <a:spcBef>
                <a:spcPct val="0"/>
              </a:spcBef>
              <a:defRPr>
                <a:solidFill>
                  <a:schemeClr val="tx1"/>
                </a:solidFill>
                <a:latin typeface="Arial" charset="0"/>
              </a:defRPr>
            </a:lvl5pPr>
            <a:lvl6pPr marL="1357313" indent="-138113" fontAlgn="base">
              <a:spcBef>
                <a:spcPct val="0"/>
              </a:spcBef>
              <a:spcAft>
                <a:spcPct val="0"/>
              </a:spcAft>
              <a:defRPr>
                <a:solidFill>
                  <a:schemeClr val="tx1"/>
                </a:solidFill>
                <a:latin typeface="Arial" charset="0"/>
              </a:defRPr>
            </a:lvl6pPr>
            <a:lvl7pPr marL="1814513" indent="-138113" fontAlgn="base">
              <a:spcBef>
                <a:spcPct val="0"/>
              </a:spcBef>
              <a:spcAft>
                <a:spcPct val="0"/>
              </a:spcAft>
              <a:defRPr>
                <a:solidFill>
                  <a:schemeClr val="tx1"/>
                </a:solidFill>
                <a:latin typeface="Arial" charset="0"/>
              </a:defRPr>
            </a:lvl7pPr>
            <a:lvl8pPr marL="2271713" indent="-138113" fontAlgn="base">
              <a:spcBef>
                <a:spcPct val="0"/>
              </a:spcBef>
              <a:spcAft>
                <a:spcPct val="0"/>
              </a:spcAft>
              <a:defRPr>
                <a:solidFill>
                  <a:schemeClr val="tx1"/>
                </a:solidFill>
                <a:latin typeface="Arial" charset="0"/>
              </a:defRPr>
            </a:lvl8pPr>
            <a:lvl9pPr marL="2728913" indent="-138113"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a:ln>
                  <a:noFill/>
                </a:ln>
                <a:solidFill>
                  <a:srgbClr val="565C5E"/>
                </a:solidFill>
                <a:effectLst/>
                <a:uLnTx/>
                <a:uFillTx/>
                <a:latin typeface="Verdana" pitchFamily="34" charset="0"/>
                <a:ea typeface="+mn-ea"/>
                <a:cs typeface="+mn-cs"/>
              </a:rPr>
              <a:t>Confidential</a:t>
            </a:r>
            <a:endParaRPr kumimoji="0" lang="en-US" sz="800" b="0" i="0" u="none" strike="noStrike" kern="1200" cap="none" spc="0" normalizeH="0" baseline="0" noProof="0" dirty="0">
              <a:ln>
                <a:noFill/>
              </a:ln>
              <a:solidFill>
                <a:srgbClr val="565C5E"/>
              </a:solidFill>
              <a:effectLst/>
              <a:uLnTx/>
              <a:uFillTx/>
              <a:latin typeface="Verdana" pitchFamily="34" charset="0"/>
              <a:ea typeface="+mn-ea"/>
              <a:cs typeface="+mn-cs"/>
            </a:endParaRPr>
          </a:p>
        </p:txBody>
      </p:sp>
      <p:sp>
        <p:nvSpPr>
          <p:cNvPr id="3" name="TxtPlaceholderDateVersion">
            <a:extLst>
              <a:ext uri="{FF2B5EF4-FFF2-40B4-BE49-F238E27FC236}">
                <a16:creationId xmlns:a16="http://schemas.microsoft.com/office/drawing/2014/main" id="{73A84C47-9AC1-400D-9016-3620471BF81F}"/>
              </a:ext>
            </a:extLst>
          </p:cNvPr>
          <p:cNvSpPr txBox="1"/>
          <p:nvPr userDrawn="1"/>
        </p:nvSpPr>
        <p:spPr>
          <a:xfrm>
            <a:off x="3708000" y="6480000"/>
            <a:ext cx="7992000" cy="18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nchorCtr="0">
            <a:noAutofit/>
          </a:bodyPr>
          <a:lstStyle>
            <a:defPPr lvl="0">
              <a:defRPr lang="de-DE"/>
            </a:defPPr>
            <a:lvl1pPr algn="r">
              <a:spcBef>
                <a:spcPct val="20000"/>
              </a:spcBef>
              <a:defRPr sz="800">
                <a:solidFill>
                  <a:srgbClr val="565C5E"/>
                </a:solidFill>
              </a:defRPr>
            </a:lvl1pPr>
          </a:lstStyle>
          <a:p>
            <a:pPr marL="0" marR="0" lvl="0" indent="0" algn="r" defTabSz="914400" rtl="0" eaLnBrk="1" fontAlgn="auto" latinLnBrk="0" hangingPunct="1">
              <a:lnSpc>
                <a:spcPct val="100000"/>
              </a:lnSpc>
              <a:spcBef>
                <a:spcPct val="20000"/>
              </a:spcBef>
              <a:spcAft>
                <a:spcPts val="0"/>
              </a:spcAft>
              <a:buClrTx/>
              <a:buSzTx/>
              <a:buFontTx/>
              <a:buNone/>
              <a:tabLst/>
              <a:defRPr/>
            </a:pPr>
            <a:r>
              <a:rPr kumimoji="0" lang="de-DE" sz="800" b="0" i="0" u="none" strike="noStrike" kern="1200" cap="none" spc="0" normalizeH="0" baseline="0" noProof="0" dirty="0">
                <a:ln>
                  <a:noFill/>
                </a:ln>
                <a:solidFill>
                  <a:srgbClr val="565C5E"/>
                </a:solidFill>
                <a:effectLst/>
                <a:uLnTx/>
                <a:uFillTx/>
                <a:latin typeface="Verdana"/>
                <a:ea typeface="+mn-ea"/>
                <a:cs typeface="+mn-cs"/>
              </a:rPr>
              <a:t>V0.3 | 2025-06-25</a:t>
            </a:r>
          </a:p>
        </p:txBody>
      </p:sp>
      <p:sp>
        <p:nvSpPr>
          <p:cNvPr id="7" name="ImgPlaceholderImage"/>
          <p:cNvSpPr>
            <a:spLocks noGrp="1"/>
          </p:cNvSpPr>
          <p:nvPr>
            <p:ph type="pic" sz="quarter" idx="11" hasCustomPrompt="1"/>
          </p:nvPr>
        </p:nvSpPr>
        <p:spPr>
          <a:xfrm>
            <a:off x="0" y="1259999"/>
            <a:ext cx="12193200" cy="4608989"/>
          </a:xfrm>
        </p:spPr>
        <p:txBody>
          <a:bodyPr lIns="756000"/>
          <a:lstStyle>
            <a:lvl1pPr>
              <a:defRPr/>
            </a:lvl1pPr>
          </a:lstStyle>
          <a:p>
            <a:r>
              <a:rPr lang="de-DE" dirty="0"/>
              <a:t>Click </a:t>
            </a:r>
            <a:r>
              <a:rPr lang="de-DE" dirty="0" err="1"/>
              <a:t>to</a:t>
            </a:r>
            <a:r>
              <a:rPr lang="de-DE" dirty="0"/>
              <a:t> </a:t>
            </a:r>
            <a:r>
              <a:rPr lang="de-DE" dirty="0" err="1"/>
              <a:t>add</a:t>
            </a:r>
            <a:r>
              <a:rPr lang="de-DE" dirty="0"/>
              <a:t> </a:t>
            </a:r>
            <a:r>
              <a:rPr lang="de-DE" dirty="0" err="1"/>
              <a:t>graphic</a:t>
            </a:r>
            <a:endParaRPr lang="de-DE" dirty="0"/>
          </a:p>
        </p:txBody>
      </p:sp>
      <p:sp>
        <p:nvSpPr>
          <p:cNvPr id="2" name="TxtPlaceholderTitle"/>
          <p:cNvSpPr>
            <a:spLocks noGrp="1"/>
          </p:cNvSpPr>
          <p:nvPr>
            <p:ph type="title" hasCustomPrompt="1"/>
          </p:nvPr>
        </p:nvSpPr>
        <p:spPr>
          <a:xfrm>
            <a:off x="503999" y="5403679"/>
            <a:ext cx="11183175" cy="722742"/>
          </a:xfrm>
          <a:solidFill>
            <a:schemeClr val="accent2"/>
          </a:solidFill>
        </p:spPr>
        <p:txBody>
          <a:bodyPr wrap="square" lIns="252000" tIns="216000" rIns="792000" bIns="198000" anchor="b" anchorCtr="0">
            <a:spAutoFit/>
          </a:bodyPr>
          <a:lstStyle>
            <a:lvl1pPr>
              <a:defRPr sz="2200" b="1">
                <a:solidFill>
                  <a:schemeClr val="bg1"/>
                </a:solidFill>
                <a:latin typeface="+mj-lt"/>
              </a:defRPr>
            </a:lvl1pPr>
          </a:lstStyle>
          <a:p>
            <a:r>
              <a:rPr lang="en-US" dirty="0"/>
              <a:t>Click to add title</a:t>
            </a:r>
            <a:endParaRPr lang="de-DE" dirty="0"/>
          </a:p>
        </p:txBody>
      </p:sp>
      <p:pic>
        <p:nvPicPr>
          <p:cNvPr id="13" name="Grafik 12">
            <a:extLst>
              <a:ext uri="{FF2B5EF4-FFF2-40B4-BE49-F238E27FC236}">
                <a16:creationId xmlns:a16="http://schemas.microsoft.com/office/drawing/2014/main" id="{BAC85FD8-2D04-4910-92A1-CAC1394EDE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22" y="207988"/>
            <a:ext cx="2109824" cy="881997"/>
          </a:xfrm>
          <a:prstGeom prst="rect">
            <a:avLst/>
          </a:prstGeom>
        </p:spPr>
      </p:pic>
    </p:spTree>
    <p:extLst>
      <p:ext uri="{BB962C8B-B14F-4D97-AF65-F5344CB8AC3E}">
        <p14:creationId xmlns:p14="http://schemas.microsoft.com/office/powerpoint/2010/main" val="2538833083"/>
      </p:ext>
    </p:extLst>
  </p:cSld>
  <p:clrMapOvr>
    <a:masterClrMapping/>
  </p:clrMapOvr>
  <p:extLst>
    <p:ext uri="{DCECCB84-F9BA-43D5-87BE-67443E8EF086}">
      <p15:sldGuideLst xmlns:p15="http://schemas.microsoft.com/office/powerpoint/2012/main">
        <p15:guide id="1" pos="318">
          <p15:clr>
            <a:srgbClr val="B70035"/>
          </p15:clr>
        </p15:guide>
        <p15:guide id="2" orient="horz" pos="793" userDrawn="1">
          <p15:clr>
            <a:srgbClr val="B70035"/>
          </p15:clr>
        </p15:guide>
        <p15:guide id="3" pos="7362">
          <p15:clr>
            <a:srgbClr val="B70035"/>
          </p15:clr>
        </p15:guide>
        <p15:guide id="4" orient="horz" pos="3860" userDrawn="1">
          <p15:clr>
            <a:srgbClr val="B70035"/>
          </p15:clr>
        </p15:guide>
        <p15:guide id="7" orient="horz" pos="3698" userDrawn="1">
          <p15:clr>
            <a:srgbClr val="B1B6BA"/>
          </p15:clr>
        </p15:guide>
        <p15:guide id="8" pos="474">
          <p15:clr>
            <a:srgbClr val="B1B6BA"/>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rgIQ">
    <p:spTree>
      <p:nvGrpSpPr>
        <p:cNvPr id="1" name=""/>
        <p:cNvGrpSpPr/>
        <p:nvPr/>
      </p:nvGrpSpPr>
      <p:grpSpPr>
        <a:xfrm>
          <a:off x="0" y="0"/>
          <a:ext cx="0" cy="0"/>
          <a:chOff x="0" y="0"/>
          <a:chExt cx="0" cy="0"/>
        </a:xfrm>
      </p:grpSpPr>
      <p:sp>
        <p:nvSpPr>
          <p:cNvPr id="11" name="TxtPlaceholderContent"/>
          <p:cNvSpPr>
            <a:spLocks noGrp="1"/>
          </p:cNvSpPr>
          <p:nvPr>
            <p:ph sz="quarter" idx="13" hasCustomPrompt="1"/>
          </p:nvPr>
        </p:nvSpPr>
        <p:spPr>
          <a:xfrm>
            <a:off x="666000" y="1260000"/>
            <a:ext cx="10872000" cy="5220000"/>
          </a:xfrm>
        </p:spPr>
        <p:txBody>
          <a:bodyPr/>
          <a:lstStyle>
            <a:lvl1pPr>
              <a:defRPr/>
            </a:lvl1pPr>
          </a:lstStyle>
          <a:p>
            <a:pPr lvl="0"/>
            <a:r>
              <a:rPr lang="en-US" dirty="0"/>
              <a:t>Click to add text</a:t>
            </a:r>
            <a:endParaRPr lang="de-DE" dirty="0"/>
          </a:p>
        </p:txBody>
      </p:sp>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a:xfrm>
            <a:off x="666000" y="252000"/>
            <a:ext cx="8946000" cy="288000"/>
          </a:xfrm>
        </p:spPr>
        <p:txBody>
          <a:bodyPr/>
          <a:lstStyle>
            <a:lvl1pPr>
              <a:defRPr/>
            </a:lvl1pPr>
          </a:lstStyle>
          <a:p>
            <a:r>
              <a:rPr lang="en-US" dirty="0"/>
              <a:t>Chapter Headline / Presentation Title (16pt, 47% gray)</a:t>
            </a:r>
            <a:endParaRPr lang="de-DE" dirty="0"/>
          </a:p>
        </p:txBody>
      </p:sp>
    </p:spTree>
    <p:extLst>
      <p:ext uri="{BB962C8B-B14F-4D97-AF65-F5344CB8AC3E}">
        <p14:creationId xmlns:p14="http://schemas.microsoft.com/office/powerpoint/2010/main" val="524481074"/>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00" userDrawn="1">
          <p15:clr>
            <a:srgbClr val="B1B6BA"/>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Background">
    <p:spTree>
      <p:nvGrpSpPr>
        <p:cNvPr id="1" name=""/>
        <p:cNvGrpSpPr/>
        <p:nvPr/>
      </p:nvGrpSpPr>
      <p:grpSpPr>
        <a:xfrm>
          <a:off x="0" y="0"/>
          <a:ext cx="0" cy="0"/>
          <a:chOff x="0" y="0"/>
          <a:chExt cx="0" cy="0"/>
        </a:xfrm>
      </p:grpSpPr>
      <p:pic>
        <p:nvPicPr>
          <p:cNvPr id="12" name="ImgBackground">
            <a:extLst>
              <a:ext uri="{FF2B5EF4-FFF2-40B4-BE49-F238E27FC236}">
                <a16:creationId xmlns:a16="http://schemas.microsoft.com/office/drawing/2014/main" id="{B1894F6C-130C-41E3-847B-EF27B92CB6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 y="1"/>
            <a:ext cx="12192000" cy="6858000"/>
          </a:xfrm>
          <a:prstGeom prst="rect">
            <a:avLst/>
          </a:prstGeom>
        </p:spPr>
      </p:pic>
      <p:sp>
        <p:nvSpPr>
          <p:cNvPr id="6" name="ImgWhiteTransparent">
            <a:extLst>
              <a:ext uri="{FF2B5EF4-FFF2-40B4-BE49-F238E27FC236}">
                <a16:creationId xmlns:a16="http://schemas.microsoft.com/office/drawing/2014/main" id="{FA9E348F-4404-41DB-8416-3CCF29CFC3A8}"/>
              </a:ext>
            </a:extLst>
          </p:cNvPr>
          <p:cNvSpPr/>
          <p:nvPr userDrawn="1"/>
        </p:nvSpPr>
        <p:spPr bwMode="auto">
          <a:xfrm>
            <a:off x="0" y="0"/>
            <a:ext cx="12192000" cy="6858000"/>
          </a:xfrm>
          <a:prstGeom prst="rect">
            <a:avLst/>
          </a:prstGeom>
          <a:solidFill>
            <a:srgbClr val="FFFFFF">
              <a:alpha val="92157"/>
            </a:srgbClr>
          </a:solidFill>
          <a:ln w="9525" cap="flat" cmpd="sng" algn="ctr">
            <a:noFill/>
            <a:prstDash val="solid"/>
            <a:round/>
            <a:headEnd type="none" w="med" len="med"/>
            <a:tailEnd type="none" w="med" len="med"/>
          </a:ln>
          <a:effectLst/>
        </p:spPr>
        <p:txBody>
          <a:bodyPr vert="horz" wrap="square" lIns="107287" tIns="53643" rIns="107287" bIns="53643" numCol="1" rtlCol="0" anchor="t" anchorCtr="0" compatLnSpc="1">
            <a:prstTxWarp prst="textNoShape">
              <a:avLst/>
            </a:prstTxWarp>
            <a:normAutofit/>
          </a:bodyPr>
          <a:lstStyle/>
          <a:p>
            <a:pPr marL="0" marR="0" lvl="0" indent="0" algn="l" defTabSz="1072866" rtl="0" eaLnBrk="1" fontAlgn="base" latinLnBrk="0" hangingPunct="1">
              <a:lnSpc>
                <a:spcPct val="100000"/>
              </a:lnSpc>
              <a:spcBef>
                <a:spcPct val="5000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11" name="TxtPlaceholderContent"/>
          <p:cNvSpPr>
            <a:spLocks noGrp="1"/>
          </p:cNvSpPr>
          <p:nvPr>
            <p:ph sz="quarter" idx="13" hasCustomPrompt="1"/>
          </p:nvPr>
        </p:nvSpPr>
        <p:spPr>
          <a:xfrm>
            <a:off x="666000" y="1260000"/>
            <a:ext cx="10872000" cy="5220000"/>
          </a:xfrm>
        </p:spPr>
        <p:txBody>
          <a:bodyPr/>
          <a:lstStyle>
            <a:lvl1pPr>
              <a:defRPr/>
            </a:lvl1pPr>
          </a:lstStyle>
          <a:p>
            <a:pPr lvl="0"/>
            <a:r>
              <a:rPr lang="en-US" dirty="0"/>
              <a:t>Click to add text</a:t>
            </a:r>
            <a:endParaRPr lang="de-DE" dirty="0"/>
          </a:p>
        </p:txBody>
      </p:sp>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p:txBody>
          <a:bodyPr/>
          <a:lstStyle>
            <a:lvl1pPr>
              <a:defRPr/>
            </a:lvl1pPr>
          </a:lstStyle>
          <a:p>
            <a:r>
              <a:rPr lang="en-US" dirty="0"/>
              <a:t>Chapter Headline / Presentation Title (16pt, 47% gray)</a:t>
            </a:r>
            <a:endParaRPr lang="de-DE" dirty="0"/>
          </a:p>
        </p:txBody>
      </p:sp>
      <p:pic>
        <p:nvPicPr>
          <p:cNvPr id="10" name="Grafik 9">
            <a:extLst>
              <a:ext uri="{FF2B5EF4-FFF2-40B4-BE49-F238E27FC236}">
                <a16:creationId xmlns:a16="http://schemas.microsoft.com/office/drawing/2014/main" id="{2B8DE0FC-CE59-470C-ADE0-31DBF06561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4530" y="198000"/>
            <a:ext cx="1542644" cy="684000"/>
          </a:xfrm>
          <a:prstGeom prst="rect">
            <a:avLst/>
          </a:prstGeom>
        </p:spPr>
      </p:pic>
    </p:spTree>
    <p:extLst>
      <p:ext uri="{BB962C8B-B14F-4D97-AF65-F5344CB8AC3E}">
        <p14:creationId xmlns:p14="http://schemas.microsoft.com/office/powerpoint/2010/main" val="592717242"/>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p:txBody>
          <a:bodyPr/>
          <a:lstStyle>
            <a:lvl1pPr>
              <a:defRPr/>
            </a:lvl1pPr>
          </a:lstStyle>
          <a:p>
            <a:r>
              <a:rPr lang="en-US" dirty="0"/>
              <a:t>Chapter Headline / Presentation Title (16pt, 47% gray)</a:t>
            </a:r>
            <a:endParaRPr lang="de-DE" dirty="0"/>
          </a:p>
        </p:txBody>
      </p:sp>
    </p:spTree>
    <p:extLst>
      <p:ext uri="{BB962C8B-B14F-4D97-AF65-F5344CB8AC3E}">
        <p14:creationId xmlns:p14="http://schemas.microsoft.com/office/powerpoint/2010/main" val="3211774478"/>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Boxes">
    <p:spTree>
      <p:nvGrpSpPr>
        <p:cNvPr id="1" name=""/>
        <p:cNvGrpSpPr/>
        <p:nvPr/>
      </p:nvGrpSpPr>
      <p:grpSpPr>
        <a:xfrm>
          <a:off x="0" y="0"/>
          <a:ext cx="0" cy="0"/>
          <a:chOff x="0" y="0"/>
          <a:chExt cx="0" cy="0"/>
        </a:xfrm>
      </p:grpSpPr>
      <p:sp>
        <p:nvSpPr>
          <p:cNvPr id="5" name="TxtPlaceholderTextRight">
            <a:extLst>
              <a:ext uri="{FF2B5EF4-FFF2-40B4-BE49-F238E27FC236}">
                <a16:creationId xmlns:a16="http://schemas.microsoft.com/office/drawing/2014/main" id="{AB459849-D8B7-4780-809C-95EE9FC9A307}"/>
              </a:ext>
            </a:extLst>
          </p:cNvPr>
          <p:cNvSpPr>
            <a:spLocks noGrp="1"/>
          </p:cNvSpPr>
          <p:nvPr>
            <p:ph sz="quarter" idx="14" hasCustomPrompt="1"/>
          </p:nvPr>
        </p:nvSpPr>
        <p:spPr>
          <a:xfrm>
            <a:off x="6246000" y="1260000"/>
            <a:ext cx="5292000" cy="5220000"/>
          </a:xfrm>
        </p:spPr>
        <p:txBody>
          <a:bodyPr/>
          <a:lstStyle>
            <a:lvl1pPr>
              <a:defRPr/>
            </a:lvl1pPr>
          </a:lstStyle>
          <a:p>
            <a:pPr lvl="0"/>
            <a:r>
              <a:rPr lang="en-US" dirty="0"/>
              <a:t>Click to add text</a:t>
            </a:r>
            <a:endParaRPr lang="de-DE" dirty="0"/>
          </a:p>
        </p:txBody>
      </p:sp>
      <p:sp>
        <p:nvSpPr>
          <p:cNvPr id="11" name="TxtPlaceholderTextLeft"/>
          <p:cNvSpPr>
            <a:spLocks noGrp="1"/>
          </p:cNvSpPr>
          <p:nvPr>
            <p:ph sz="quarter" idx="13" hasCustomPrompt="1"/>
          </p:nvPr>
        </p:nvSpPr>
        <p:spPr>
          <a:xfrm>
            <a:off x="666000" y="1260000"/>
            <a:ext cx="5292000" cy="5220000"/>
          </a:xfrm>
        </p:spPr>
        <p:txBody>
          <a:bodyPr/>
          <a:lstStyle>
            <a:lvl1pPr>
              <a:defRPr/>
            </a:lvl1pPr>
          </a:lstStyle>
          <a:p>
            <a:pPr lvl="0"/>
            <a:r>
              <a:rPr lang="en-US" dirty="0"/>
              <a:t>Click to add text</a:t>
            </a:r>
            <a:endParaRPr lang="de-DE" dirty="0"/>
          </a:p>
        </p:txBody>
      </p:sp>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p:txBody>
          <a:bodyPr/>
          <a:lstStyle>
            <a:lvl1pPr>
              <a:defRPr/>
            </a:lvl1pPr>
          </a:lstStyle>
          <a:p>
            <a:r>
              <a:rPr lang="en-US" dirty="0"/>
              <a:t>Chapter Headline / Presentation Title (16pt, 47% gray)</a:t>
            </a:r>
            <a:endParaRPr lang="de-DE" dirty="0"/>
          </a:p>
        </p:txBody>
      </p:sp>
    </p:spTree>
    <p:extLst>
      <p:ext uri="{BB962C8B-B14F-4D97-AF65-F5344CB8AC3E}">
        <p14:creationId xmlns:p14="http://schemas.microsoft.com/office/powerpoint/2010/main" val="1419688712"/>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Slide OrgIQ">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05344023-B8D4-4CAC-9855-A967D50094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ImgWhiteTransparent">
            <a:extLst>
              <a:ext uri="{FF2B5EF4-FFF2-40B4-BE49-F238E27FC236}">
                <a16:creationId xmlns:a16="http://schemas.microsoft.com/office/drawing/2014/main" id="{5B080316-2389-43C8-A7FA-8BE71EBA1A7B}"/>
              </a:ext>
            </a:extLst>
          </p:cNvPr>
          <p:cNvSpPr/>
          <p:nvPr userDrawn="1"/>
        </p:nvSpPr>
        <p:spPr bwMode="auto">
          <a:xfrm>
            <a:off x="0" y="0"/>
            <a:ext cx="12192000" cy="6858000"/>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107287" tIns="53643" rIns="107287" bIns="53643" numCol="1" rtlCol="0" anchor="t" anchorCtr="0" compatLnSpc="1">
            <a:prstTxWarp prst="textNoShape">
              <a:avLst/>
            </a:prstTxWarp>
          </a:bodyPr>
          <a:lstStyle/>
          <a:p>
            <a:pPr marL="0" marR="0" lvl="0" indent="0" algn="l" defTabSz="1072866" rtl="0" eaLnBrk="1" fontAlgn="base" latinLnBrk="0" hangingPunct="1">
              <a:lnSpc>
                <a:spcPct val="100000"/>
              </a:lnSpc>
              <a:spcBef>
                <a:spcPct val="5000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5" name="ImgWhiteTransparentStripe">
            <a:extLst>
              <a:ext uri="{FF2B5EF4-FFF2-40B4-BE49-F238E27FC236}">
                <a16:creationId xmlns:a16="http://schemas.microsoft.com/office/drawing/2014/main" id="{0A6D976C-36F7-449E-BBA6-CFE223F4C50B}"/>
              </a:ext>
            </a:extLst>
          </p:cNvPr>
          <p:cNvSpPr/>
          <p:nvPr userDrawn="1"/>
        </p:nvSpPr>
        <p:spPr bwMode="auto">
          <a:xfrm>
            <a:off x="0" y="6480000"/>
            <a:ext cx="12192000" cy="378000"/>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1072866" rtl="0" eaLnBrk="1" fontAlgn="base" latinLnBrk="0" hangingPunct="1">
              <a:lnSpc>
                <a:spcPct val="100000"/>
              </a:lnSpc>
              <a:spcBef>
                <a:spcPct val="5000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7" name="TxtPlaceholderAuthorName">
            <a:extLst>
              <a:ext uri="{FF2B5EF4-FFF2-40B4-BE49-F238E27FC236}">
                <a16:creationId xmlns:a16="http://schemas.microsoft.com/office/drawing/2014/main" id="{04926D2A-BCCF-4C9B-851E-9506324EAACD}"/>
              </a:ext>
            </a:extLst>
          </p:cNvPr>
          <p:cNvSpPr txBox="1">
            <a:spLocks/>
          </p:cNvSpPr>
          <p:nvPr userDrawn="1"/>
        </p:nvSpPr>
        <p:spPr>
          <a:xfrm>
            <a:off x="654000" y="3960000"/>
            <a:ext cx="10872000" cy="2520000"/>
          </a:xfrm>
          <a:prstGeom prst="rect">
            <a:avLst/>
          </a:prstGeom>
          <a:noFill/>
        </p:spPr>
        <p:txBody>
          <a:bodyPr wrap="square" lIns="0" tIns="0" rIns="0" bIns="0"/>
          <a:lstStyle>
            <a:lvl1pPr algn="l" rtl="0" eaLnBrk="1" fontAlgn="base" hangingPunct="1">
              <a:spcBef>
                <a:spcPct val="20000"/>
              </a:spcBef>
              <a:spcAft>
                <a:spcPct val="0"/>
              </a:spcAft>
              <a:defRPr sz="1800">
                <a:solidFill>
                  <a:srgbClr val="B70032"/>
                </a:solidFill>
                <a:latin typeface="+mn-lt"/>
                <a:ea typeface="+mn-ea"/>
                <a:cs typeface="+mn-cs"/>
              </a:defRPr>
            </a:lvl1pPr>
            <a:lvl2pPr marL="266700" indent="-266700" algn="l" rtl="0" eaLnBrk="1" fontAlgn="base" hangingPunct="1">
              <a:spcBef>
                <a:spcPct val="50000"/>
              </a:spcBef>
              <a:spcAft>
                <a:spcPct val="0"/>
              </a:spcAft>
              <a:buClr>
                <a:srgbClr val="B70032"/>
              </a:buClr>
              <a:buSzPct val="75000"/>
              <a:buFont typeface="Wingdings 3" pitchFamily="18" charset="2"/>
              <a:buChar char="u"/>
              <a:defRPr sz="1600">
                <a:solidFill>
                  <a:schemeClr val="tx1"/>
                </a:solidFill>
                <a:latin typeface="+mn-lt"/>
                <a:cs typeface="Arial" panose="020B0604020202020204" pitchFamily="34" charset="0"/>
              </a:defRPr>
            </a:lvl2pPr>
            <a:lvl3pPr marL="533400" indent="-266700" algn="l" rtl="0" eaLnBrk="1" fontAlgn="base" hangingPunct="1">
              <a:spcBef>
                <a:spcPct val="50000"/>
              </a:spcBef>
              <a:spcAft>
                <a:spcPct val="0"/>
              </a:spcAft>
              <a:buClr>
                <a:srgbClr val="B70032"/>
              </a:buClr>
              <a:buSzPct val="75000"/>
              <a:buFont typeface="Wingdings 3" pitchFamily="18" charset="2"/>
              <a:buChar char="u"/>
              <a:defRPr sz="1600">
                <a:solidFill>
                  <a:schemeClr val="tx1"/>
                </a:solidFill>
                <a:latin typeface="+mn-lt"/>
                <a:cs typeface="Arial" panose="020B0604020202020204" pitchFamily="34" charset="0"/>
              </a:defRPr>
            </a:lvl3pPr>
            <a:lvl4pPr marL="762000" indent="-228600" algn="l" rtl="0" eaLnBrk="1" fontAlgn="base" hangingPunct="1">
              <a:spcBef>
                <a:spcPct val="50000"/>
              </a:spcBef>
              <a:spcAft>
                <a:spcPct val="0"/>
              </a:spcAft>
              <a:buClr>
                <a:srgbClr val="B70032"/>
              </a:buClr>
              <a:buSzPct val="75000"/>
              <a:buFont typeface="Verdana" pitchFamily="34" charset="0"/>
              <a:buChar char="&gt;"/>
              <a:defRPr sz="1400">
                <a:solidFill>
                  <a:schemeClr val="tx1"/>
                </a:solidFill>
                <a:latin typeface="+mn-lt"/>
                <a:cs typeface="Arial" panose="020B0604020202020204" pitchFamily="34" charset="0"/>
              </a:defRPr>
            </a:lvl4pPr>
            <a:lvl5pPr marL="990600" indent="-228600" algn="l" rtl="0" eaLnBrk="1" fontAlgn="base" hangingPunct="1">
              <a:spcBef>
                <a:spcPct val="50000"/>
              </a:spcBef>
              <a:spcAft>
                <a:spcPct val="0"/>
              </a:spcAft>
              <a:buClr>
                <a:srgbClr val="B70032"/>
              </a:buClr>
              <a:buSzPct val="75000"/>
              <a:buFont typeface="Verdana" pitchFamily="34" charset="0"/>
              <a:buChar char="&gt;"/>
              <a:defRPr sz="1400">
                <a:solidFill>
                  <a:schemeClr val="tx1"/>
                </a:solidFill>
                <a:latin typeface="+mn-lt"/>
                <a:cs typeface="Arial" panose="020B0604020202020204" pitchFamily="34" charset="0"/>
              </a:defRPr>
            </a:lvl5pPr>
            <a:lvl6pPr marL="14478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6pPr>
            <a:lvl7pPr marL="19050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7pPr>
            <a:lvl8pPr marL="23622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8pPr>
            <a:lvl9pPr marL="28194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kern="0" cap="none" spc="0" normalizeH="0" baseline="0" noProof="0">
                <a:ln>
                  <a:noFill/>
                </a:ln>
                <a:solidFill>
                  <a:srgbClr val="1F9999"/>
                </a:solidFill>
                <a:effectLst/>
                <a:uLnTx/>
                <a:uFillTx/>
                <a:latin typeface="+mn-lt"/>
                <a:ea typeface="+mn-ea"/>
                <a:cs typeface="Calibri" panose="020F0502020204030204" pitchFamily="34" charset="0"/>
              </a:rPr>
              <a:t>Author:</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kern="0" cap="none" spc="0" normalizeH="0" baseline="0" noProof="0">
                <a:ln>
                  <a:noFill/>
                </a:ln>
                <a:solidFill>
                  <a:srgbClr val="1F9999"/>
                </a:solidFill>
                <a:effectLst/>
                <a:uLnTx/>
                <a:uFillTx/>
                <a:latin typeface="+mn-lt"/>
                <a:ea typeface="+mn-ea"/>
                <a:cs typeface="Calibri" panose="020F0502020204030204" pitchFamily="34" charset="0"/>
              </a:rPr>
              <a:t>Danilo Assmann // Dan@OrgIQ.org</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kern="0" cap="none" spc="0" normalizeH="0" baseline="0" noProof="0">
                <a:ln>
                  <a:noFill/>
                </a:ln>
                <a:solidFill>
                  <a:srgbClr val="1F9999"/>
                </a:solidFill>
                <a:effectLst/>
                <a:uLnTx/>
                <a:uFillTx/>
                <a:latin typeface="+mn-lt"/>
                <a:ea typeface="+mn-ea"/>
                <a:cs typeface="Calibri" panose="020F0502020204030204" pitchFamily="34" charset="0"/>
              </a:rPr>
              <a:t>OrgIQ</a:t>
            </a:r>
            <a:endParaRPr kumimoji="0" lang="en-US" sz="2000" b="0" i="0" u="none" strike="noStrike" kern="0" cap="none" spc="0" normalizeH="0" baseline="0" noProof="0" dirty="0">
              <a:ln>
                <a:noFill/>
              </a:ln>
              <a:solidFill>
                <a:srgbClr val="1F9999"/>
              </a:solidFill>
              <a:effectLst/>
              <a:uLnTx/>
              <a:uFillTx/>
              <a:latin typeface="+mn-lt"/>
              <a:ea typeface="+mn-ea"/>
              <a:cs typeface="Calibri" panose="020F0502020204030204" pitchFamily="34" charset="0"/>
            </a:endParaRPr>
          </a:p>
        </p:txBody>
      </p:sp>
      <p:sp>
        <p:nvSpPr>
          <p:cNvPr id="8" name="TxtPlaceholderInformation">
            <a:hlinkClick r:id="rId3"/>
            <a:extLst>
              <a:ext uri="{FF2B5EF4-FFF2-40B4-BE49-F238E27FC236}">
                <a16:creationId xmlns:a16="http://schemas.microsoft.com/office/drawing/2014/main" id="{7A425888-5EB7-4609-B88D-566A484C7669}"/>
              </a:ext>
            </a:extLst>
          </p:cNvPr>
          <p:cNvSpPr txBox="1">
            <a:spLocks/>
          </p:cNvSpPr>
          <p:nvPr userDrawn="1"/>
        </p:nvSpPr>
        <p:spPr>
          <a:xfrm>
            <a:off x="666000" y="1260000"/>
            <a:ext cx="9360000" cy="1440000"/>
          </a:xfrm>
          <a:prstGeom prst="rect">
            <a:avLst/>
          </a:prstGeom>
          <a:noFill/>
        </p:spPr>
        <p:txBody>
          <a:bodyPr wrap="square" lIns="0" tIns="0" rIns="0" bIns="0"/>
          <a:lstStyle>
            <a:lvl1pPr algn="l" rtl="0" eaLnBrk="1" fontAlgn="base" hangingPunct="1">
              <a:spcBef>
                <a:spcPct val="20000"/>
              </a:spcBef>
              <a:spcAft>
                <a:spcPct val="0"/>
              </a:spcAft>
              <a:defRPr sz="1800">
                <a:solidFill>
                  <a:srgbClr val="B70032"/>
                </a:solidFill>
                <a:latin typeface="+mn-lt"/>
                <a:ea typeface="+mn-ea"/>
                <a:cs typeface="+mn-cs"/>
              </a:defRPr>
            </a:lvl1pPr>
            <a:lvl2pPr marL="266700" indent="-266700" algn="l" rtl="0" eaLnBrk="1" fontAlgn="base" hangingPunct="1">
              <a:spcBef>
                <a:spcPct val="50000"/>
              </a:spcBef>
              <a:spcAft>
                <a:spcPct val="0"/>
              </a:spcAft>
              <a:buClr>
                <a:srgbClr val="B70032"/>
              </a:buClr>
              <a:buSzPct val="75000"/>
              <a:buFont typeface="Wingdings 3" pitchFamily="18" charset="2"/>
              <a:buChar char="u"/>
              <a:defRPr sz="1600">
                <a:solidFill>
                  <a:schemeClr val="tx1"/>
                </a:solidFill>
                <a:latin typeface="+mn-lt"/>
                <a:cs typeface="Arial" panose="020B0604020202020204" pitchFamily="34" charset="0"/>
              </a:defRPr>
            </a:lvl2pPr>
            <a:lvl3pPr marL="533400" indent="-266700" algn="l" rtl="0" eaLnBrk="1" fontAlgn="base" hangingPunct="1">
              <a:spcBef>
                <a:spcPct val="50000"/>
              </a:spcBef>
              <a:spcAft>
                <a:spcPct val="0"/>
              </a:spcAft>
              <a:buClr>
                <a:srgbClr val="B70032"/>
              </a:buClr>
              <a:buSzPct val="75000"/>
              <a:buFont typeface="Wingdings 3" pitchFamily="18" charset="2"/>
              <a:buChar char="u"/>
              <a:defRPr sz="1600">
                <a:solidFill>
                  <a:schemeClr val="tx1"/>
                </a:solidFill>
                <a:latin typeface="+mn-lt"/>
                <a:cs typeface="Arial" panose="020B0604020202020204" pitchFamily="34" charset="0"/>
              </a:defRPr>
            </a:lvl3pPr>
            <a:lvl4pPr marL="762000" indent="-228600" algn="l" rtl="0" eaLnBrk="1" fontAlgn="base" hangingPunct="1">
              <a:spcBef>
                <a:spcPct val="50000"/>
              </a:spcBef>
              <a:spcAft>
                <a:spcPct val="0"/>
              </a:spcAft>
              <a:buClr>
                <a:srgbClr val="B70032"/>
              </a:buClr>
              <a:buSzPct val="75000"/>
              <a:buFont typeface="Verdana" pitchFamily="34" charset="0"/>
              <a:buChar char="&gt;"/>
              <a:defRPr sz="1400">
                <a:solidFill>
                  <a:schemeClr val="tx1"/>
                </a:solidFill>
                <a:latin typeface="+mn-lt"/>
                <a:cs typeface="Arial" panose="020B0604020202020204" pitchFamily="34" charset="0"/>
              </a:defRPr>
            </a:lvl4pPr>
            <a:lvl5pPr marL="990600" indent="-228600" algn="l" rtl="0" eaLnBrk="1" fontAlgn="base" hangingPunct="1">
              <a:spcBef>
                <a:spcPct val="50000"/>
              </a:spcBef>
              <a:spcAft>
                <a:spcPct val="0"/>
              </a:spcAft>
              <a:buClr>
                <a:srgbClr val="B70032"/>
              </a:buClr>
              <a:buSzPct val="75000"/>
              <a:buFont typeface="Verdana" pitchFamily="34" charset="0"/>
              <a:buChar char="&gt;"/>
              <a:defRPr sz="1400">
                <a:solidFill>
                  <a:schemeClr val="tx1"/>
                </a:solidFill>
                <a:latin typeface="+mn-lt"/>
                <a:cs typeface="Arial" panose="020B0604020202020204" pitchFamily="34" charset="0"/>
              </a:defRPr>
            </a:lvl5pPr>
            <a:lvl6pPr marL="14478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6pPr>
            <a:lvl7pPr marL="19050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7pPr>
            <a:lvl8pPr marL="23622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8pPr>
            <a:lvl9pPr marL="28194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a:ln>
                  <a:noFill/>
                </a:ln>
                <a:solidFill>
                  <a:srgbClr val="1F9999"/>
                </a:solidFill>
                <a:effectLst/>
                <a:uLnTx/>
                <a:uFillTx/>
                <a:latin typeface="Verdana"/>
                <a:ea typeface="+mn-ea"/>
                <a:cs typeface="+mn-cs"/>
              </a:rPr>
              <a:t>For more information about OrgIQ</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a:ln>
                  <a:noFill/>
                </a:ln>
                <a:solidFill>
                  <a:srgbClr val="1F9999"/>
                </a:solidFill>
                <a:effectLst/>
                <a:uLnTx/>
                <a:uFillTx/>
                <a:latin typeface="Verdana"/>
                <a:ea typeface="+mn-ea"/>
                <a:cs typeface="+mn-cs"/>
              </a:rPr>
              <a:t>and our solutions please visit</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800" b="0" i="0" u="none" strike="noStrike" kern="0" cap="none" spc="0" normalizeH="0" baseline="0" noProof="0">
              <a:ln>
                <a:noFill/>
              </a:ln>
              <a:solidFill>
                <a:srgbClr val="1F9999"/>
              </a:solidFill>
              <a:effectLst/>
              <a:uLnTx/>
              <a:uFillTx/>
              <a:latin typeface="Verdana"/>
              <a:ea typeface="+mn-ea"/>
              <a:cs typeface="+mn-cs"/>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a:ln>
                  <a:noFill/>
                </a:ln>
                <a:solidFill>
                  <a:srgbClr val="1F9999"/>
                </a:solidFill>
                <a:effectLst/>
                <a:uLnTx/>
                <a:uFillTx/>
                <a:latin typeface="Verdana"/>
                <a:ea typeface="+mn-ea"/>
                <a:cs typeface="+mn-cs"/>
              </a:rPr>
              <a:t>OrgIQ.org</a:t>
            </a:r>
            <a:endParaRPr kumimoji="0" lang="en-US" sz="1800" b="0" i="0" u="none" strike="noStrike" kern="0" cap="none" spc="0" normalizeH="0" baseline="0" noProof="0" dirty="0">
              <a:ln>
                <a:noFill/>
              </a:ln>
              <a:solidFill>
                <a:srgbClr val="1F9999"/>
              </a:solidFill>
              <a:effectLst/>
              <a:uLnTx/>
              <a:uFillTx/>
              <a:latin typeface="Verdana"/>
              <a:ea typeface="+mn-ea"/>
              <a:cs typeface="+mn-cs"/>
            </a:endParaRPr>
          </a:p>
        </p:txBody>
      </p:sp>
      <p:pic>
        <p:nvPicPr>
          <p:cNvPr id="9" name="Grafik 8">
            <a:extLst>
              <a:ext uri="{FF2B5EF4-FFF2-40B4-BE49-F238E27FC236}">
                <a16:creationId xmlns:a16="http://schemas.microsoft.com/office/drawing/2014/main" id="{ADE75AB5-DC50-4FB4-BC08-9A008DF653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70393" y="6519664"/>
            <a:ext cx="886247" cy="310076"/>
          </a:xfrm>
          <a:prstGeom prst="rect">
            <a:avLst/>
          </a:prstGeom>
        </p:spPr>
      </p:pic>
      <p:pic>
        <p:nvPicPr>
          <p:cNvPr id="14" name="Grafik 13">
            <a:extLst>
              <a:ext uri="{FF2B5EF4-FFF2-40B4-BE49-F238E27FC236}">
                <a16:creationId xmlns:a16="http://schemas.microsoft.com/office/drawing/2014/main" id="{D5B63CFD-5210-4BFA-AA02-15594A77BA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50920" y="269737"/>
            <a:ext cx="4456765" cy="1863119"/>
          </a:xfrm>
          <a:prstGeom prst="rect">
            <a:avLst/>
          </a:prstGeom>
        </p:spPr>
      </p:pic>
    </p:spTree>
    <p:extLst>
      <p:ext uri="{BB962C8B-B14F-4D97-AF65-F5344CB8AC3E}">
        <p14:creationId xmlns:p14="http://schemas.microsoft.com/office/powerpoint/2010/main" val="63008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OrgIQ">
    <p:spTree>
      <p:nvGrpSpPr>
        <p:cNvPr id="1" name=""/>
        <p:cNvGrpSpPr/>
        <p:nvPr/>
      </p:nvGrpSpPr>
      <p:grpSpPr>
        <a:xfrm>
          <a:off x="0" y="0"/>
          <a:ext cx="0" cy="0"/>
          <a:chOff x="0" y="0"/>
          <a:chExt cx="0" cy="0"/>
        </a:xfrm>
      </p:grpSpPr>
      <p:pic>
        <p:nvPicPr>
          <p:cNvPr id="9" name="ImgBackground">
            <a:extLst>
              <a:ext uri="{FF2B5EF4-FFF2-40B4-BE49-F238E27FC236}">
                <a16:creationId xmlns:a16="http://schemas.microsoft.com/office/drawing/2014/main" id="{EBA3B884-220A-4049-89F9-55FDA6C79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 y="0"/>
            <a:ext cx="12192000" cy="6858000"/>
          </a:xfrm>
          <a:prstGeom prst="rect">
            <a:avLst/>
          </a:prstGeom>
        </p:spPr>
      </p:pic>
      <p:sp>
        <p:nvSpPr>
          <p:cNvPr id="6" name="ImgWhiteTransparent">
            <a:extLst>
              <a:ext uri="{FF2B5EF4-FFF2-40B4-BE49-F238E27FC236}">
                <a16:creationId xmlns:a16="http://schemas.microsoft.com/office/drawing/2014/main" id="{FA9E348F-4404-41DB-8416-3CCF29CFC3A8}"/>
              </a:ext>
            </a:extLst>
          </p:cNvPr>
          <p:cNvSpPr/>
          <p:nvPr userDrawn="1"/>
        </p:nvSpPr>
        <p:spPr bwMode="auto">
          <a:xfrm>
            <a:off x="0" y="0"/>
            <a:ext cx="12192000" cy="6858000"/>
          </a:xfrm>
          <a:prstGeom prst="rect">
            <a:avLst/>
          </a:prstGeom>
          <a:solidFill>
            <a:srgbClr val="FFFFFF">
              <a:alpha val="92157"/>
            </a:srgbClr>
          </a:solidFill>
          <a:ln w="9525" cap="flat" cmpd="sng" algn="ctr">
            <a:noFill/>
            <a:prstDash val="solid"/>
            <a:round/>
            <a:headEnd type="none" w="med" len="med"/>
            <a:tailEnd type="none" w="med" len="med"/>
          </a:ln>
          <a:effectLst/>
        </p:spPr>
        <p:txBody>
          <a:bodyPr vert="horz" wrap="square" lIns="107287" tIns="53643" rIns="107287" bIns="53643" numCol="1" rtlCol="0" anchor="t" anchorCtr="0" compatLnSpc="1">
            <a:prstTxWarp prst="textNoShape">
              <a:avLst/>
            </a:prstTxWarp>
            <a:normAutofit/>
          </a:bodyPr>
          <a:lstStyle/>
          <a:p>
            <a:pPr marL="0" marR="0" lvl="0" indent="0" algn="l" defTabSz="1072866" rtl="0" eaLnBrk="1" fontAlgn="base" latinLnBrk="0" hangingPunct="1">
              <a:lnSpc>
                <a:spcPct val="100000"/>
              </a:lnSpc>
              <a:spcBef>
                <a:spcPct val="5000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11" name="TxtPlaceholderContent"/>
          <p:cNvSpPr>
            <a:spLocks noGrp="1"/>
          </p:cNvSpPr>
          <p:nvPr>
            <p:ph sz="quarter" idx="13" hasCustomPrompt="1"/>
          </p:nvPr>
        </p:nvSpPr>
        <p:spPr>
          <a:xfrm>
            <a:off x="666000" y="1260000"/>
            <a:ext cx="10872000" cy="5220000"/>
          </a:xfrm>
        </p:spPr>
        <p:txBody>
          <a:bodyPr/>
          <a:lstStyle>
            <a:lvl1pPr>
              <a:defRPr/>
            </a:lvl1pPr>
            <a:lvl2pPr>
              <a:defRPr/>
            </a:lvl2pPr>
            <a:lvl3pPr>
              <a:defRPr/>
            </a:lvl3pPr>
            <a:lvl4pPr>
              <a:defRPr/>
            </a:lvl4pPr>
            <a:lvl5pPr>
              <a:defRPr/>
            </a:lvl5pPr>
          </a:lstStyle>
          <a:p>
            <a:pPr lvl="0"/>
            <a:r>
              <a:rPr lang="en-US" dirty="0"/>
              <a:t>Click to add text</a:t>
            </a:r>
          </a:p>
          <a:p>
            <a:pPr lvl="1"/>
            <a:r>
              <a:rPr lang="en-US" dirty="0"/>
              <a:t>level 1</a:t>
            </a:r>
          </a:p>
          <a:p>
            <a:pPr lvl="2"/>
            <a:r>
              <a:rPr lang="en-US" dirty="0"/>
              <a:t>level 2</a:t>
            </a:r>
          </a:p>
          <a:p>
            <a:pPr lvl="3"/>
            <a:r>
              <a:rPr lang="en-US" dirty="0"/>
              <a:t>level 3</a:t>
            </a:r>
          </a:p>
          <a:p>
            <a:pPr lvl="4"/>
            <a:r>
              <a:rPr lang="en-US" dirty="0"/>
              <a:t>level 4</a:t>
            </a:r>
          </a:p>
          <a:p>
            <a:pPr lvl="5"/>
            <a:r>
              <a:rPr lang="en-US" dirty="0"/>
              <a:t>level 5</a:t>
            </a:r>
          </a:p>
          <a:p>
            <a:pPr lvl="6"/>
            <a:r>
              <a:rPr lang="en-US" dirty="0"/>
              <a:t>level 6</a:t>
            </a:r>
          </a:p>
          <a:p>
            <a:pPr lvl="7"/>
            <a:r>
              <a:rPr lang="en-US" dirty="0"/>
              <a:t>level 7</a:t>
            </a:r>
          </a:p>
          <a:p>
            <a:pPr lvl="8"/>
            <a:r>
              <a:rPr lang="en-US" dirty="0"/>
              <a:t>level 8</a:t>
            </a:r>
            <a:endParaRPr lang="de-DE" dirty="0"/>
          </a:p>
        </p:txBody>
      </p:sp>
      <p:sp>
        <p:nvSpPr>
          <p:cNvPr id="2" name="TxtPlaceholderChapterTitle"/>
          <p:cNvSpPr>
            <a:spLocks noGrp="1"/>
          </p:cNvSpPr>
          <p:nvPr>
            <p:ph type="title" hasCustomPrompt="1"/>
          </p:nvPr>
        </p:nvSpPr>
        <p:spPr>
          <a:xfrm>
            <a:off x="666000" y="630000"/>
            <a:ext cx="8946000" cy="324000"/>
          </a:xfrm>
        </p:spPr>
        <p:txBody>
          <a:bodyPr vert="horz" wrap="none" lIns="0" tIns="0" rIns="0" bIns="0" rtlCol="0" anchor="b" anchorCtr="0">
            <a:noAutofit/>
          </a:bodyPr>
          <a:lstStyle>
            <a:lvl1pPr>
              <a:defRPr lang="de-DE" sz="2000" b="1" dirty="0">
                <a:solidFill>
                  <a:schemeClr val="accent2"/>
                </a:solidFill>
                <a:ea typeface="Verdana" panose="020B0604030504040204" pitchFamily="34" charset="0"/>
                <a:cs typeface="Verdana" panose="020B0604030504040204" pitchFamily="34" charset="0"/>
              </a:defRPr>
            </a:lvl1pPr>
          </a:lstStyle>
          <a:p>
            <a:pPr marL="0" lvl="0" indent="0">
              <a:lnSpc>
                <a:spcPct val="100000"/>
              </a:lnSpc>
              <a:spcBef>
                <a:spcPts val="800"/>
              </a:spcBef>
              <a:buClr>
                <a:srgbClr val="B70032"/>
              </a:buClr>
              <a:buSzPct val="25000"/>
              <a:buFont typeface="Arial" panose="020B0604020202020204" pitchFamily="34" charset="0"/>
            </a:pPr>
            <a:r>
              <a:rPr lang="en-US" dirty="0"/>
              <a:t>Slide Headline (20 </a:t>
            </a:r>
            <a:r>
              <a:rPr lang="en-US" dirty="0" err="1"/>
              <a:t>pt</a:t>
            </a:r>
            <a:r>
              <a:rPr lang="en-US" dirty="0"/>
              <a:t>)</a:t>
            </a:r>
            <a:endParaRPr lang="de-DE" dirty="0"/>
          </a:p>
        </p:txBody>
      </p:sp>
      <p:pic>
        <p:nvPicPr>
          <p:cNvPr id="10" name="Grafik 9">
            <a:extLst>
              <a:ext uri="{FF2B5EF4-FFF2-40B4-BE49-F238E27FC236}">
                <a16:creationId xmlns:a16="http://schemas.microsoft.com/office/drawing/2014/main" id="{AFC838C9-26A3-42D1-ABD7-A1C9BA7BE9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4674" y="197729"/>
            <a:ext cx="1873011" cy="782999"/>
          </a:xfrm>
          <a:prstGeom prst="rect">
            <a:avLst/>
          </a:prstGeom>
        </p:spPr>
      </p:pic>
    </p:spTree>
    <p:extLst>
      <p:ext uri="{BB962C8B-B14F-4D97-AF65-F5344CB8AC3E}">
        <p14:creationId xmlns:p14="http://schemas.microsoft.com/office/powerpoint/2010/main" val="412132539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997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xtPageNumber">
            <a:extLst>
              <a:ext uri="{FF2B5EF4-FFF2-40B4-BE49-F238E27FC236}">
                <a16:creationId xmlns:a16="http://schemas.microsoft.com/office/drawing/2014/main" id="{449BEC1A-764D-41BE-A802-C30D12F31537}"/>
              </a:ext>
            </a:extLst>
          </p:cNvPr>
          <p:cNvSpPr/>
          <p:nvPr userDrawn="1"/>
        </p:nvSpPr>
        <p:spPr>
          <a:xfrm>
            <a:off x="0" y="6480000"/>
            <a:ext cx="666000" cy="378000"/>
          </a:xfrm>
          <a:prstGeom prst="rect">
            <a:avLst/>
          </a:prstGeom>
        </p:spPr>
        <p:txBody>
          <a:bodyPr wrap="none" lIns="0" tIns="0" rIns="0" bIns="0" anchor="ctr" anchorCtr="0">
            <a:normAutofit/>
          </a:bodyPr>
          <a:lstStyle/>
          <a:p>
            <a:pPr marL="0" marR="0" lvl="0" indent="0" algn="ctr" defTabSz="914400" rtl="0" eaLnBrk="1" fontAlgn="auto" latinLnBrk="0" hangingPunct="1">
              <a:lnSpc>
                <a:spcPct val="100000"/>
              </a:lnSpc>
              <a:spcBef>
                <a:spcPts val="0"/>
              </a:spcBef>
              <a:spcAft>
                <a:spcPts val="0"/>
              </a:spcAft>
              <a:buClr>
                <a:srgbClr val="B70032"/>
              </a:buClr>
              <a:buSzPct val="75000"/>
              <a:buFontTx/>
              <a:buNone/>
              <a:tabLst/>
              <a:defRPr/>
            </a:pPr>
            <a:fld id="{0755C740-1627-4E3F-AF8F-A9EEEC7CF5FC}" type="slidenum">
              <a:rPr kumimoji="0" lang="en-US" sz="900" b="0" i="0" u="none" strike="noStrike" kern="0" cap="none" spc="0" normalizeH="0" baseline="0" noProof="0" smtClean="0">
                <a:ln>
                  <a:noFill/>
                </a:ln>
                <a:solidFill>
                  <a:prstClr val="black"/>
                </a:solidFill>
                <a:effectLst/>
                <a:uLnTx/>
                <a:uFillTx/>
                <a:latin typeface="Verdana"/>
                <a:ea typeface="+mn-ea"/>
                <a:cs typeface="Verdana" panose="020B0604030504040204" pitchFamily="34" charset="0"/>
              </a:rPr>
              <a:t>‹Nr.›</a:t>
            </a:fld>
            <a:endParaRPr kumimoji="0" lang="en-US" sz="900" b="0" i="0" u="none" strike="noStrike" kern="0" cap="none" spc="0" normalizeH="0" baseline="0" noProof="0" dirty="0">
              <a:ln>
                <a:noFill/>
              </a:ln>
              <a:solidFill>
                <a:prstClr val="black"/>
              </a:solidFill>
              <a:effectLst/>
              <a:uLnTx/>
              <a:uFillTx/>
              <a:latin typeface="Verdana"/>
              <a:ea typeface="+mn-ea"/>
              <a:cs typeface="Verdana" panose="020B0604030504040204" pitchFamily="34" charset="0"/>
            </a:endParaRPr>
          </a:p>
        </p:txBody>
      </p:sp>
      <p:sp>
        <p:nvSpPr>
          <p:cNvPr id="10" name="animationMarker" hidden="1">
            <a:extLst>
              <a:ext uri="{FF2B5EF4-FFF2-40B4-BE49-F238E27FC236}">
                <a16:creationId xmlns:a16="http://schemas.microsoft.com/office/drawing/2014/main" id="{4A9D8373-5E56-44E9-A91C-D331FDD64803}"/>
              </a:ext>
            </a:extLst>
          </p:cNvPr>
          <p:cNvSpPr>
            <a:spLocks noChangeAspect="1"/>
          </p:cNvSpPr>
          <p:nvPr/>
        </p:nvSpPr>
        <p:spPr bwMode="auto">
          <a:xfrm rot="5400000">
            <a:off x="11681601" y="6618000"/>
            <a:ext cx="144000" cy="108000"/>
          </a:xfrm>
          <a:prstGeom prst="triangle">
            <a:avLst/>
          </a:prstGeom>
          <a:solidFill>
            <a:srgbClr val="909090"/>
          </a:solidFill>
          <a:ln w="9525" cap="flat" cmpd="sng" algn="ctr">
            <a:noFill/>
            <a:prstDash val="solid"/>
            <a:round/>
            <a:headEnd type="none" w="med" len="med"/>
            <a:tailEnd type="none" w="med" len="med"/>
          </a:ln>
          <a:effectLst/>
        </p:spPr>
        <p:txBody>
          <a:bodyPr vert="horz" wrap="square" lIns="107287" tIns="53643" rIns="107287" bIns="53643" numCol="1" rtlCol="0" anchor="t" anchorCtr="0" compatLnSpc="1">
            <a:prstTxWarp prst="textNoShape">
              <a:avLst/>
            </a:prstTxWarp>
          </a:bodyPr>
          <a:lstStyle/>
          <a:p>
            <a:pPr marL="0" marR="0" lvl="0" indent="0" algn="l" defTabSz="1072866" rtl="0" eaLnBrk="1" fontAlgn="base" latinLnBrk="0" hangingPunct="1">
              <a:lnSpc>
                <a:spcPct val="100000"/>
              </a:lnSpc>
              <a:spcBef>
                <a:spcPct val="50000"/>
              </a:spcBef>
              <a:spcAft>
                <a:spcPct val="0"/>
              </a:spcAft>
              <a:buClrTx/>
              <a:buSzTx/>
              <a:buFontTx/>
              <a:buNone/>
              <a:tabLst/>
              <a:defRPr/>
            </a:pPr>
            <a:endParaRPr kumimoji="0" lang="de-DE" sz="21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3" name="TxtPlaceholderContent">
            <a:extLst>
              <a:ext uri="{FF2B5EF4-FFF2-40B4-BE49-F238E27FC236}">
                <a16:creationId xmlns:a16="http://schemas.microsoft.com/office/drawing/2014/main" id="{187DBE62-BB76-47C1-9C50-F165FE704F93}"/>
              </a:ext>
            </a:extLst>
          </p:cNvPr>
          <p:cNvSpPr>
            <a:spLocks noGrp="1"/>
          </p:cNvSpPr>
          <p:nvPr>
            <p:ph type="body" idx="1"/>
          </p:nvPr>
        </p:nvSpPr>
        <p:spPr>
          <a:xfrm>
            <a:off x="666000" y="1260000"/>
            <a:ext cx="10872000" cy="52200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sz="1400" dirty="0"/>
              <a:t>Seventh Level</a:t>
            </a:r>
          </a:p>
          <a:p>
            <a:pPr lvl="7"/>
            <a:r>
              <a:rPr lang="en-US" dirty="0"/>
              <a:t>Eighth Level</a:t>
            </a:r>
          </a:p>
          <a:p>
            <a:pPr lvl="8"/>
            <a:r>
              <a:rPr lang="en-US" dirty="0"/>
              <a:t>Ninth Level</a:t>
            </a:r>
            <a:endParaRPr lang="de-DE" dirty="0"/>
          </a:p>
        </p:txBody>
      </p:sp>
      <p:sp>
        <p:nvSpPr>
          <p:cNvPr id="2" name="TxtPlaceholderChapterTitle">
            <a:extLst>
              <a:ext uri="{FF2B5EF4-FFF2-40B4-BE49-F238E27FC236}">
                <a16:creationId xmlns:a16="http://schemas.microsoft.com/office/drawing/2014/main" id="{8B0CB0FB-2461-46AB-9469-E4F90456583B}"/>
              </a:ext>
            </a:extLst>
          </p:cNvPr>
          <p:cNvSpPr>
            <a:spLocks noGrp="1"/>
          </p:cNvSpPr>
          <p:nvPr>
            <p:ph type="title"/>
          </p:nvPr>
        </p:nvSpPr>
        <p:spPr>
          <a:xfrm>
            <a:off x="666000" y="252000"/>
            <a:ext cx="8946000" cy="288000"/>
          </a:xfrm>
          <a:prstGeom prst="rect">
            <a:avLst/>
          </a:prstGeom>
        </p:spPr>
        <p:txBody>
          <a:bodyPr vert="horz" wrap="none" lIns="0" tIns="0" rIns="0" bIns="0" rtlCol="0" anchor="b" anchorCtr="0">
            <a:noAutofit/>
          </a:bodyPr>
          <a:lstStyle/>
          <a:p>
            <a:r>
              <a:rPr lang="en-US" dirty="0"/>
              <a:t>Chapter Headline / Presentation Title (16pt, 47% Gray)</a:t>
            </a:r>
            <a:endParaRPr lang="de-DE" dirty="0"/>
          </a:p>
        </p:txBody>
      </p:sp>
      <p:pic>
        <p:nvPicPr>
          <p:cNvPr id="12" name="Grafik 11">
            <a:extLst>
              <a:ext uri="{FF2B5EF4-FFF2-40B4-BE49-F238E27FC236}">
                <a16:creationId xmlns:a16="http://schemas.microsoft.com/office/drawing/2014/main" id="{DB1F572A-43DF-4360-92EB-6E422586C16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034674" y="197729"/>
            <a:ext cx="1873011" cy="782999"/>
          </a:xfrm>
          <a:prstGeom prst="rect">
            <a:avLst/>
          </a:prstGeom>
        </p:spPr>
      </p:pic>
    </p:spTree>
    <p:extLst>
      <p:ext uri="{BB962C8B-B14F-4D97-AF65-F5344CB8AC3E}">
        <p14:creationId xmlns:p14="http://schemas.microsoft.com/office/powerpoint/2010/main" val="469413929"/>
      </p:ext>
    </p:extLst>
  </p:cSld>
  <p:clrMap bg1="lt1" tx1="dk1" bg2="lt2" tx2="dk2" accent1="accent1" accent2="accent2" accent3="accent3" accent4="accent4" accent5="accent5" accent6="accent6" hlink="hlink" folHlink="folHlink"/>
  <p:sldLayoutIdLst>
    <p:sldLayoutId id="2147484781" r:id="rId1"/>
    <p:sldLayoutId id="2147484783" r:id="rId2"/>
    <p:sldLayoutId id="2147484745" r:id="rId3"/>
    <p:sldLayoutId id="2147484747" r:id="rId4"/>
    <p:sldLayoutId id="2147484749" r:id="rId5"/>
    <p:sldLayoutId id="2147484750" r:id="rId6"/>
    <p:sldLayoutId id="2147484755" r:id="rId7"/>
    <p:sldLayoutId id="2147484757" r:id="rId8"/>
    <p:sldLayoutId id="2147484787" r:id="rId9"/>
    <p:sldLayoutId id="2147484788" r:id="rId10"/>
    <p:sldLayoutId id="2147484790" r:id="rId11"/>
    <p:sldLayoutId id="2147484791" r:id="rId12"/>
    <p:sldLayoutId id="2147484792" r:id="rId13"/>
    <p:sldLayoutId id="2147484793" r:id="rId14"/>
  </p:sldLayoutIdLst>
  <p:txStyles>
    <p:titleStyle>
      <a:lvl1pPr algn="l" defTabSz="914400" rtl="0" eaLnBrk="1" latinLnBrk="0" hangingPunct="1">
        <a:lnSpc>
          <a:spcPct val="90000"/>
        </a:lnSpc>
        <a:spcBef>
          <a:spcPct val="0"/>
        </a:spcBef>
        <a:buNone/>
        <a:defRPr sz="1600" kern="1200">
          <a:solidFill>
            <a:srgbClr val="B1B6BA"/>
          </a:solidFill>
          <a:latin typeface="+mj-lt"/>
          <a:ea typeface="+mj-ea"/>
          <a:cs typeface="+mj-cs"/>
        </a:defRPr>
      </a:lvl1pPr>
    </p:titleStyle>
    <p:bodyStyle>
      <a:lvl1pPr marL="0" indent="0" algn="l" defTabSz="914400" rtl="0" eaLnBrk="1" latinLnBrk="0" hangingPunct="1">
        <a:lnSpc>
          <a:spcPct val="100000"/>
        </a:lnSpc>
        <a:spcBef>
          <a:spcPts val="800"/>
        </a:spcBef>
        <a:buClr>
          <a:srgbClr val="B70032"/>
        </a:buClr>
        <a:buSzPct val="25000"/>
        <a:buFont typeface="Calibri" panose="020F0502020204030204" pitchFamily="34" charset="0"/>
        <a:buChar char="​"/>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800"/>
        </a:spcBef>
        <a:buClr>
          <a:srgbClr val="1F9999"/>
        </a:buClr>
        <a:buSzPct val="75000"/>
        <a:buFont typeface="Wingdings 3" panose="05040102010807070707" pitchFamily="18" charset="2"/>
        <a:buChar char=""/>
        <a:defRPr sz="1600" kern="1200">
          <a:solidFill>
            <a:schemeClr val="tx1"/>
          </a:solidFill>
          <a:latin typeface="+mn-lt"/>
          <a:ea typeface="+mn-ea"/>
          <a:cs typeface="+mn-cs"/>
        </a:defRPr>
      </a:lvl2pPr>
      <a:lvl3pPr marL="504000" indent="-252000" algn="l" defTabSz="914400" rtl="0" eaLnBrk="1" latinLnBrk="0" hangingPunct="1">
        <a:lnSpc>
          <a:spcPct val="100000"/>
        </a:lnSpc>
        <a:spcBef>
          <a:spcPts val="400"/>
        </a:spcBef>
        <a:buClr>
          <a:srgbClr val="1F9999"/>
        </a:buClr>
        <a:buSzPct val="75000"/>
        <a:buFont typeface="Wingdings 3" panose="05040102010807070707" pitchFamily="18" charset="2"/>
        <a:buChar char="u"/>
        <a:defRPr sz="1600" kern="1200">
          <a:solidFill>
            <a:schemeClr val="tx1"/>
          </a:solidFill>
          <a:latin typeface="+mn-lt"/>
          <a:ea typeface="+mn-ea"/>
          <a:cs typeface="+mn-cs"/>
        </a:defRPr>
      </a:lvl3pPr>
      <a:lvl4pPr marL="720000" indent="-216000" algn="l" defTabSz="914400" rtl="0" eaLnBrk="1" latinLnBrk="0" hangingPunct="1">
        <a:lnSpc>
          <a:spcPct val="100000"/>
        </a:lnSpc>
        <a:spcBef>
          <a:spcPts val="200"/>
        </a:spcBef>
        <a:buClr>
          <a:srgbClr val="1F9999"/>
        </a:buClr>
        <a:buSzPct val="75000"/>
        <a:buFont typeface="Verdana" panose="020B0604030504040204" pitchFamily="34" charset="0"/>
        <a:buChar char="&gt;"/>
        <a:defRPr sz="1400" kern="1200">
          <a:solidFill>
            <a:schemeClr val="tx1"/>
          </a:solidFill>
          <a:latin typeface="+mn-lt"/>
          <a:ea typeface="+mn-ea"/>
          <a:cs typeface="+mn-cs"/>
        </a:defRPr>
      </a:lvl4pPr>
      <a:lvl5pPr marL="936000" indent="-216000" algn="l" defTabSz="914400" rtl="0" eaLnBrk="1" latinLnBrk="0" hangingPunct="1">
        <a:lnSpc>
          <a:spcPct val="100000"/>
        </a:lnSpc>
        <a:spcBef>
          <a:spcPts val="200"/>
        </a:spcBef>
        <a:buClr>
          <a:srgbClr val="1F9999"/>
        </a:buClr>
        <a:buSzPct val="75000"/>
        <a:buFont typeface="Verdana" panose="020B0604030504040204" pitchFamily="34" charset="0"/>
        <a:buChar char="&gt;"/>
        <a:defRPr sz="1400" kern="1200">
          <a:solidFill>
            <a:schemeClr val="tx1"/>
          </a:solidFill>
          <a:latin typeface="+mn-lt"/>
          <a:ea typeface="+mn-ea"/>
          <a:cs typeface="+mn-cs"/>
        </a:defRPr>
      </a:lvl5pPr>
      <a:lvl6pPr marL="1152000" indent="-216000" algn="l" defTabSz="914400" rtl="0" eaLnBrk="1" latinLnBrk="0" hangingPunct="1">
        <a:lnSpc>
          <a:spcPct val="100000"/>
        </a:lnSpc>
        <a:spcBef>
          <a:spcPts val="200"/>
        </a:spcBef>
        <a:buClr>
          <a:srgbClr val="1F9999"/>
        </a:buClr>
        <a:buSzPct val="75000"/>
        <a:buFont typeface="Verdana" panose="020B0604030504040204" pitchFamily="34" charset="0"/>
        <a:buChar char="&gt;"/>
        <a:defRPr sz="1400" kern="1200">
          <a:solidFill>
            <a:schemeClr val="tx1"/>
          </a:solidFill>
          <a:latin typeface="+mn-lt"/>
          <a:ea typeface="+mn-ea"/>
          <a:cs typeface="+mn-cs"/>
        </a:defRPr>
      </a:lvl6pPr>
      <a:lvl7pPr marL="1368000" indent="-216000" algn="l" defTabSz="914400" rtl="0" eaLnBrk="1" latinLnBrk="0" hangingPunct="1">
        <a:lnSpc>
          <a:spcPct val="100000"/>
        </a:lnSpc>
        <a:spcBef>
          <a:spcPts val="200"/>
        </a:spcBef>
        <a:buClr>
          <a:schemeClr val="accent2"/>
        </a:buClr>
        <a:buSzPct val="75000"/>
        <a:buFont typeface="Verdana" panose="020B0604030504040204" pitchFamily="34" charset="0"/>
        <a:buChar char="&gt;"/>
        <a:defRPr sz="1400" kern="1200">
          <a:solidFill>
            <a:schemeClr val="tx1"/>
          </a:solidFill>
          <a:latin typeface="+mn-lt"/>
          <a:ea typeface="+mn-ea"/>
          <a:cs typeface="+mn-cs"/>
        </a:defRPr>
      </a:lvl7pPr>
      <a:lvl8pPr marL="1584000" indent="-216000" algn="l" defTabSz="914400" rtl="0" eaLnBrk="1" latinLnBrk="0" hangingPunct="1">
        <a:lnSpc>
          <a:spcPct val="100000"/>
        </a:lnSpc>
        <a:spcBef>
          <a:spcPts val="200"/>
        </a:spcBef>
        <a:buClr>
          <a:schemeClr val="accent2"/>
        </a:buClr>
        <a:buSzPct val="75000"/>
        <a:buFont typeface="Verdana" panose="020B0604030504040204" pitchFamily="34" charset="0"/>
        <a:buChar char="&gt;"/>
        <a:defRPr sz="1200" kern="1200">
          <a:solidFill>
            <a:schemeClr val="tx1"/>
          </a:solidFill>
          <a:latin typeface="+mn-lt"/>
          <a:ea typeface="+mn-ea"/>
          <a:cs typeface="+mn-cs"/>
        </a:defRPr>
      </a:lvl8pPr>
      <a:lvl9pPr marL="1800000" indent="-216000" algn="l" defTabSz="914400" rtl="0" eaLnBrk="1" latinLnBrk="0" hangingPunct="1">
        <a:lnSpc>
          <a:spcPct val="100000"/>
        </a:lnSpc>
        <a:spcBef>
          <a:spcPts val="200"/>
        </a:spcBef>
        <a:buClr>
          <a:schemeClr val="accent2"/>
        </a:buClr>
        <a:buSzPct val="75000"/>
        <a:buFont typeface="Verdana" panose="020B0604030504040204" pitchFamily="34" charset="0"/>
        <a:buChar char="&gt;"/>
        <a:defRPr sz="12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orgiq.org/wp-content/uploads/2025/06/OrgIQ_AssessmentModelOnlyTables_v06.pdf"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orgiq.org/wp-content/uploads/2024/09/OrgIQ_AssessmentModel_v05.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https://de.wikipedia.org/wiki/Flow_(Psychologie)" TargetMode="External"/><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orgiq.org/wp-content/uploads/2025/06/OrgIQ_AssessmentModelOnlyTables_v06.pdf"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orgiq.org/wp-content/uploads/2024/09/OrgIQ_AssessmentModel_v05.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orgiq.org/blog/die-drei-tiefen-wahrheiten/"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orgiq.org/blog/three-deep-truth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www.researchgate.net/profile/William-Muir" TargetMode="External"/><Relationship Id="rId2" Type="http://schemas.openxmlformats.org/officeDocument/2006/relationships/notesSlide" Target="../notesSlides/notesSlide59.xml"/><Relationship Id="rId1" Type="http://schemas.openxmlformats.org/officeDocument/2006/relationships/slideLayout" Target="../slideLayouts/slideLayout14.xml"/><Relationship Id="rId5" Type="http://schemas.openxmlformats.org/officeDocument/2006/relationships/image" Target="../media/image50.jpg"/><Relationship Id="rId4" Type="http://schemas.openxmlformats.org/officeDocument/2006/relationships/hyperlink" Target="https://www.ted.com/talks/jim_tamm_first_step_to_collaboration_don_t_be_so_defensiv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faz.net/pro/digitalwirtschaft/mobility/cariad-scheitern-zeigt-deutsche-schwaechen-brisanz-weit-ueber-vw-konzern-hinaus-19844091.html"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s://de.linkedin.com/pulse/der-aufstieg-und-fall-von-cariad-5-gr%C3%BCnde-f%C3%BCr-das-scheitern-raasch-ivgi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5">
            <a:extLst>
              <a:ext uri="{FF2B5EF4-FFF2-40B4-BE49-F238E27FC236}">
                <a16:creationId xmlns:a16="http://schemas.microsoft.com/office/drawing/2014/main" id="{80987A63-B555-4128-8FFD-EC9F84A6D2B9}"/>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
        <p:nvSpPr>
          <p:cNvPr id="2" name="Textplatzhalter 1">
            <a:extLst>
              <a:ext uri="{FF2B5EF4-FFF2-40B4-BE49-F238E27FC236}">
                <a16:creationId xmlns:a16="http://schemas.microsoft.com/office/drawing/2014/main" id="{6CC832AF-E15A-4EB5-A519-7EDB28F9C354}"/>
              </a:ext>
            </a:extLst>
          </p:cNvPr>
          <p:cNvSpPr>
            <a:spLocks noGrp="1"/>
          </p:cNvSpPr>
          <p:nvPr>
            <p:ph type="body" sz="quarter" idx="15"/>
          </p:nvPr>
        </p:nvSpPr>
        <p:spPr/>
        <p:txBody>
          <a:bodyPr/>
          <a:lstStyle/>
          <a:p>
            <a:r>
              <a:rPr lang="en-US" dirty="0"/>
              <a:t>A Systematic Approach For Psychological Safety in Healthy And Human-Centered Environments</a:t>
            </a:r>
          </a:p>
        </p:txBody>
      </p:sp>
      <p:sp>
        <p:nvSpPr>
          <p:cNvPr id="3" name="Titel 2">
            <a:extLst>
              <a:ext uri="{FF2B5EF4-FFF2-40B4-BE49-F238E27FC236}">
                <a16:creationId xmlns:a16="http://schemas.microsoft.com/office/drawing/2014/main" id="{3AD1D2F7-BD03-4C17-B4BC-F07336062929}"/>
              </a:ext>
            </a:extLst>
          </p:cNvPr>
          <p:cNvSpPr>
            <a:spLocks noGrp="1"/>
          </p:cNvSpPr>
          <p:nvPr>
            <p:ph type="title"/>
          </p:nvPr>
        </p:nvSpPr>
        <p:spPr>
          <a:solidFill>
            <a:schemeClr val="accent2"/>
          </a:solidFill>
        </p:spPr>
        <p:txBody>
          <a:bodyPr>
            <a:noAutofit/>
          </a:bodyPr>
          <a:lstStyle/>
          <a:p>
            <a:r>
              <a:rPr lang="en-US"/>
              <a:t>SPICE 4 Collaboration Capability @ VDA SYS 2025</a:t>
            </a:r>
            <a:endParaRPr lang="en-US" dirty="0"/>
          </a:p>
        </p:txBody>
      </p:sp>
      <p:pic>
        <p:nvPicPr>
          <p:cNvPr id="5" name="Grafik 4" descr="Ein Bild, das Text, ClipArt enthält.&#10;&#10;Automatisch generierte Beschreibung">
            <a:extLst>
              <a:ext uri="{FF2B5EF4-FFF2-40B4-BE49-F238E27FC236}">
                <a16:creationId xmlns:a16="http://schemas.microsoft.com/office/drawing/2014/main" id="{39068377-8AB3-4640-8EF4-437F8DED8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0904" y="486657"/>
            <a:ext cx="2520280" cy="411138"/>
          </a:xfrm>
          <a:prstGeom prst="rect">
            <a:avLst/>
          </a:prstGeom>
        </p:spPr>
      </p:pic>
    </p:spTree>
    <p:extLst>
      <p:ext uri="{BB962C8B-B14F-4D97-AF65-F5344CB8AC3E}">
        <p14:creationId xmlns:p14="http://schemas.microsoft.com/office/powerpoint/2010/main" val="1104689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C9B5E40-C427-4C80-B278-40CF2EF22D9F}"/>
              </a:ext>
            </a:extLst>
          </p:cNvPr>
          <p:cNvSpPr>
            <a:spLocks noGrp="1"/>
          </p:cNvSpPr>
          <p:nvPr>
            <p:ph sz="quarter" idx="13"/>
          </p:nvPr>
        </p:nvSpPr>
        <p:spPr>
          <a:xfrm>
            <a:off x="6384032" y="1260000"/>
            <a:ext cx="5153968" cy="5220000"/>
          </a:xfrm>
        </p:spPr>
        <p:txBody>
          <a:bodyPr/>
          <a:lstStyle/>
          <a:p>
            <a:pPr lvl="1"/>
            <a:r>
              <a:rPr lang="en-US" dirty="0"/>
              <a:t>So we need to understand</a:t>
            </a:r>
          </a:p>
          <a:p>
            <a:pPr lvl="2"/>
            <a:r>
              <a:rPr lang="en-US" dirty="0"/>
              <a:t>Neurology, Psychology, Sociology, Cybernetics, </a:t>
            </a:r>
            <a:r>
              <a:rPr lang="en-US" dirty="0" err="1"/>
              <a:t>Synergetics</a:t>
            </a:r>
            <a:r>
              <a:rPr lang="en-US" dirty="0"/>
              <a:t> and Systems Theory</a:t>
            </a:r>
          </a:p>
          <a:p>
            <a:pPr lvl="2"/>
            <a:r>
              <a:rPr lang="en-US" dirty="0"/>
              <a:t>(in short: NPSCSST)</a:t>
            </a:r>
          </a:p>
          <a:p>
            <a:pPr lvl="1"/>
            <a:endParaRPr lang="en-US" dirty="0"/>
          </a:p>
        </p:txBody>
      </p:sp>
      <p:sp>
        <p:nvSpPr>
          <p:cNvPr id="3" name="Textplatzhalter 2">
            <a:extLst>
              <a:ext uri="{FF2B5EF4-FFF2-40B4-BE49-F238E27FC236}">
                <a16:creationId xmlns:a16="http://schemas.microsoft.com/office/drawing/2014/main" id="{6C391AF1-2564-41B0-AA36-0A1C1D46FBA5}"/>
              </a:ext>
            </a:extLst>
          </p:cNvPr>
          <p:cNvSpPr>
            <a:spLocks noGrp="1"/>
          </p:cNvSpPr>
          <p:nvPr>
            <p:ph type="body" sz="quarter" idx="12"/>
          </p:nvPr>
        </p:nvSpPr>
        <p:spPr/>
        <p:txBody>
          <a:bodyPr/>
          <a:lstStyle/>
          <a:p>
            <a:r>
              <a:rPr lang="en-US" dirty="0"/>
              <a:t>Understand </a:t>
            </a:r>
            <a:r>
              <a:rPr lang="en-US" b="1" dirty="0"/>
              <a:t>Humans</a:t>
            </a:r>
            <a:r>
              <a:rPr lang="en-US" dirty="0"/>
              <a:t>, and Design for Their </a:t>
            </a:r>
            <a:r>
              <a:rPr lang="en-US" b="1" dirty="0"/>
              <a:t>Needs</a:t>
            </a:r>
          </a:p>
        </p:txBody>
      </p:sp>
      <p:sp>
        <p:nvSpPr>
          <p:cNvPr id="4" name="Titel 3">
            <a:extLst>
              <a:ext uri="{FF2B5EF4-FFF2-40B4-BE49-F238E27FC236}">
                <a16:creationId xmlns:a16="http://schemas.microsoft.com/office/drawing/2014/main" id="{55E42457-3D60-46AC-B3EB-1CBE4691A49F}"/>
              </a:ext>
            </a:extLst>
          </p:cNvPr>
          <p:cNvSpPr>
            <a:spLocks noGrp="1"/>
          </p:cNvSpPr>
          <p:nvPr>
            <p:ph type="title"/>
          </p:nvPr>
        </p:nvSpPr>
        <p:spPr/>
        <p:txBody>
          <a:bodyPr/>
          <a:lstStyle/>
          <a:p>
            <a:r>
              <a:rPr lang="en-US"/>
              <a:t>Intro</a:t>
            </a:r>
          </a:p>
        </p:txBody>
      </p:sp>
      <p:sp>
        <p:nvSpPr>
          <p:cNvPr id="5" name="Textfeld 4">
            <a:extLst>
              <a:ext uri="{FF2B5EF4-FFF2-40B4-BE49-F238E27FC236}">
                <a16:creationId xmlns:a16="http://schemas.microsoft.com/office/drawing/2014/main" id="{FED8EB56-300B-4478-B0C5-F7643571CA7E}"/>
              </a:ext>
            </a:extLst>
          </p:cNvPr>
          <p:cNvSpPr txBox="1"/>
          <p:nvPr/>
        </p:nvSpPr>
        <p:spPr>
          <a:xfrm>
            <a:off x="684864" y="1502432"/>
            <a:ext cx="5040560" cy="4617272"/>
          </a:xfrm>
          <a:prstGeom prst="rect">
            <a:avLst/>
          </a:prstGeom>
          <a:solidFill>
            <a:schemeClr val="accent1">
              <a:lumMod val="20000"/>
              <a:lumOff val="80000"/>
            </a:schemeClr>
          </a:solidFill>
          <a:effectLst>
            <a:outerShdw blurRad="457200" dist="190500" dir="2700000" algn="tl" rotWithShape="0">
              <a:prstClr val="black">
                <a:alpha val="40000"/>
              </a:prstClr>
            </a:outerShdw>
          </a:effectLst>
        </p:spPr>
        <p:txBody>
          <a:bodyPr wrap="square" lIns="0" tIns="0" rIns="0" bIns="0" rtlCol="0" anchor="ctr">
            <a:noAutofit/>
          </a:bodyPr>
          <a:lstStyle/>
          <a:p>
            <a:pPr algn="ctr"/>
            <a:r>
              <a:rPr lang="en-US" sz="3600" b="1" dirty="0">
                <a:solidFill>
                  <a:schemeClr val="accent2"/>
                </a:solidFill>
              </a:rPr>
              <a:t>Organizations are social systems.</a:t>
            </a:r>
          </a:p>
          <a:p>
            <a:pPr algn="ctr"/>
            <a:r>
              <a:rPr lang="en-US" sz="3600" b="1" dirty="0">
                <a:solidFill>
                  <a:schemeClr val="accent2"/>
                </a:solidFill>
              </a:rPr>
              <a:t>They need</a:t>
            </a:r>
            <a:br>
              <a:rPr lang="en-US" sz="3600" b="1" dirty="0">
                <a:solidFill>
                  <a:schemeClr val="accent2"/>
                </a:solidFill>
              </a:rPr>
            </a:br>
            <a:r>
              <a:rPr lang="en-US" sz="3600" b="1" dirty="0">
                <a:solidFill>
                  <a:schemeClr val="accent2"/>
                </a:solidFill>
              </a:rPr>
              <a:t>a human architecture.</a:t>
            </a:r>
          </a:p>
        </p:txBody>
      </p:sp>
    </p:spTree>
    <p:extLst>
      <p:ext uri="{BB962C8B-B14F-4D97-AF65-F5344CB8AC3E}">
        <p14:creationId xmlns:p14="http://schemas.microsoft.com/office/powerpoint/2010/main" val="3985088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98A96C1D-7A1D-4264-A58B-4F9AD7BD5469}"/>
              </a:ext>
            </a:extLst>
          </p:cNvPr>
          <p:cNvSpPr>
            <a:spLocks noGrp="1"/>
          </p:cNvSpPr>
          <p:nvPr>
            <p:ph sz="quarter" idx="13"/>
          </p:nvPr>
        </p:nvSpPr>
        <p:spPr/>
        <p:txBody>
          <a:bodyPr/>
          <a:lstStyle/>
          <a:p>
            <a:pPr algn="l"/>
            <a:r>
              <a:rPr lang="en-US" b="0" i="0" dirty="0">
                <a:solidFill>
                  <a:srgbClr val="202122"/>
                </a:solidFill>
                <a:effectLst/>
                <a:latin typeface="Arial" panose="020B0604020202020204" pitchFamily="34" charset="0"/>
              </a:rPr>
              <a:t>Four Principles</a:t>
            </a:r>
          </a:p>
          <a:p>
            <a:pPr lvl="1"/>
            <a:r>
              <a:rPr lang="en-US" b="0" i="0" dirty="0">
                <a:solidFill>
                  <a:srgbClr val="202122"/>
                </a:solidFill>
                <a:effectLst/>
                <a:latin typeface="Arial" panose="020B0604020202020204" pitchFamily="34" charset="0"/>
              </a:rPr>
              <a:t>Whoever comes, it's the right people – one or 25 doesn't matter, and everyone is important and motivated.</a:t>
            </a:r>
          </a:p>
          <a:p>
            <a:pPr lvl="1"/>
            <a:r>
              <a:rPr lang="en-US" b="0" i="0" dirty="0">
                <a:solidFill>
                  <a:srgbClr val="202122"/>
                </a:solidFill>
                <a:effectLst/>
                <a:latin typeface="Arial" panose="020B0604020202020204" pitchFamily="34" charset="0"/>
              </a:rPr>
              <a:t>Whatever happens, it's the only thing that could happen - the unplanned and unexpected is often creative and useful.</a:t>
            </a:r>
          </a:p>
          <a:p>
            <a:pPr lvl="1"/>
            <a:r>
              <a:rPr lang="en-US" b="0" i="0" dirty="0">
                <a:solidFill>
                  <a:srgbClr val="202122"/>
                </a:solidFill>
                <a:effectLst/>
                <a:latin typeface="Arial" panose="020B0604020202020204" pitchFamily="34" charset="0"/>
              </a:rPr>
              <a:t>It starts when the time is right – the important thing is energy (not punctuality).</a:t>
            </a:r>
          </a:p>
          <a:p>
            <a:pPr lvl="1"/>
            <a:r>
              <a:rPr lang="en-US" b="0" i="0" dirty="0">
                <a:solidFill>
                  <a:srgbClr val="202122"/>
                </a:solidFill>
                <a:effectLst/>
                <a:latin typeface="Arial" panose="020B0604020202020204" pitchFamily="34" charset="0"/>
              </a:rPr>
              <a:t>Over is over – Not over is not over – when the energy is over, the time is over.</a:t>
            </a:r>
          </a:p>
          <a:p>
            <a:pPr algn="l"/>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Law</a:t>
            </a:r>
          </a:p>
          <a:p>
            <a:pPr lvl="1"/>
            <a:r>
              <a:rPr lang="en-US" b="0" i="0" dirty="0">
                <a:solidFill>
                  <a:srgbClr val="202122"/>
                </a:solidFill>
                <a:effectLst/>
                <a:latin typeface="Arial" panose="020B0604020202020204" pitchFamily="34" charset="0"/>
              </a:rPr>
              <a:t>Law of Two </a:t>
            </a:r>
            <a:r>
              <a:rPr lang="en-US" dirty="0">
                <a:solidFill>
                  <a:srgbClr val="202122"/>
                </a:solidFill>
                <a:latin typeface="Arial" panose="020B0604020202020204" pitchFamily="34" charset="0"/>
              </a:rPr>
              <a:t>F</a:t>
            </a:r>
            <a:r>
              <a:rPr lang="en-US" b="0" i="0" dirty="0">
                <a:solidFill>
                  <a:srgbClr val="202122"/>
                </a:solidFill>
                <a:effectLst/>
                <a:latin typeface="Arial" panose="020B0604020202020204" pitchFamily="34" charset="0"/>
              </a:rPr>
              <a:t>eet – as an expression of freedom and self-responsibility: the participant stays in a group only as long as he or she considers it useful, i.e. as long as he or she can learn and/or contribute something.</a:t>
            </a:r>
          </a:p>
          <a:p>
            <a:pPr algn="l">
              <a:buNone/>
            </a:pPr>
            <a:endParaRPr lang="en-US" b="0" i="0" dirty="0">
              <a:solidFill>
                <a:srgbClr val="202122"/>
              </a:solidFill>
              <a:effectLst/>
              <a:latin typeface="Arial" panose="020B0604020202020204" pitchFamily="34" charset="0"/>
            </a:endParaRPr>
          </a:p>
          <a:p>
            <a:endParaRPr lang="en-US" dirty="0"/>
          </a:p>
        </p:txBody>
      </p:sp>
      <p:sp>
        <p:nvSpPr>
          <p:cNvPr id="5" name="Textplatzhalter 4">
            <a:extLst>
              <a:ext uri="{FF2B5EF4-FFF2-40B4-BE49-F238E27FC236}">
                <a16:creationId xmlns:a16="http://schemas.microsoft.com/office/drawing/2014/main" id="{BDB74CFC-2FBD-4F42-A0E6-5B337C90AFB8}"/>
              </a:ext>
            </a:extLst>
          </p:cNvPr>
          <p:cNvSpPr>
            <a:spLocks noGrp="1"/>
          </p:cNvSpPr>
          <p:nvPr>
            <p:ph type="body" sz="quarter" idx="12"/>
          </p:nvPr>
        </p:nvSpPr>
        <p:spPr/>
        <p:txBody>
          <a:bodyPr/>
          <a:lstStyle/>
          <a:p>
            <a:r>
              <a:rPr lang="en-US" dirty="0"/>
              <a:t>Life is an Open Space</a:t>
            </a:r>
          </a:p>
        </p:txBody>
      </p:sp>
      <p:sp>
        <p:nvSpPr>
          <p:cNvPr id="4" name="Titel 3">
            <a:extLst>
              <a:ext uri="{FF2B5EF4-FFF2-40B4-BE49-F238E27FC236}">
                <a16:creationId xmlns:a16="http://schemas.microsoft.com/office/drawing/2014/main" id="{F1768708-B137-4EF3-8159-FFA9B5614D8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46508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55CD42B5-A569-4E53-8EBD-2ABE9419EF81}"/>
              </a:ext>
            </a:extLst>
          </p:cNvPr>
          <p:cNvSpPr>
            <a:spLocks noGrp="1"/>
          </p:cNvSpPr>
          <p:nvPr>
            <p:ph sz="quarter" idx="13"/>
          </p:nvPr>
        </p:nvSpPr>
        <p:spPr/>
        <p:txBody>
          <a:bodyPr/>
          <a:lstStyle/>
          <a:p>
            <a:endParaRPr lang="en-US" dirty="0"/>
          </a:p>
          <a:p>
            <a:endParaRPr lang="en-US" dirty="0"/>
          </a:p>
          <a:p>
            <a:endParaRPr lang="en-US" dirty="0"/>
          </a:p>
          <a:p>
            <a:endParaRPr lang="en-US" dirty="0"/>
          </a:p>
          <a:p>
            <a:endParaRPr lang="en-US" dirty="0"/>
          </a:p>
          <a:p>
            <a:pPr algn="ctr"/>
            <a:r>
              <a:rPr lang="en-US" sz="4000" b="1" dirty="0">
                <a:solidFill>
                  <a:schemeClr val="accent2"/>
                </a:solidFill>
              </a:rPr>
              <a:t>Fail</a:t>
            </a:r>
            <a:r>
              <a:rPr lang="en-US" sz="4000" dirty="0"/>
              <a:t> &gt; Learn &gt; Anticipate</a:t>
            </a:r>
          </a:p>
        </p:txBody>
      </p:sp>
      <p:sp>
        <p:nvSpPr>
          <p:cNvPr id="5" name="Titel 4">
            <a:extLst>
              <a:ext uri="{FF2B5EF4-FFF2-40B4-BE49-F238E27FC236}">
                <a16:creationId xmlns:a16="http://schemas.microsoft.com/office/drawing/2014/main" id="{8CE8CDE2-F690-4092-8048-85FFCF78BEA3}"/>
              </a:ext>
            </a:extLst>
          </p:cNvPr>
          <p:cNvSpPr>
            <a:spLocks noGrp="1"/>
          </p:cNvSpPr>
          <p:nvPr>
            <p:ph type="title"/>
          </p:nvPr>
        </p:nvSpPr>
        <p:spPr/>
        <p:txBody>
          <a:bodyPr/>
          <a:lstStyle/>
          <a:p>
            <a:r>
              <a:rPr lang="en-US"/>
              <a:t>Agenda</a:t>
            </a:r>
            <a:endParaRPr lang="en-US" dirty="0"/>
          </a:p>
        </p:txBody>
      </p:sp>
    </p:spTree>
    <p:extLst>
      <p:ext uri="{BB962C8B-B14F-4D97-AF65-F5344CB8AC3E}">
        <p14:creationId xmlns:p14="http://schemas.microsoft.com/office/powerpoint/2010/main" val="401188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9287BE-800B-4E9A-88CB-14665D1B16FA}"/>
              </a:ext>
            </a:extLst>
          </p:cNvPr>
          <p:cNvSpPr>
            <a:spLocks noGrp="1"/>
          </p:cNvSpPr>
          <p:nvPr>
            <p:ph sz="quarter" idx="13"/>
          </p:nvPr>
        </p:nvSpPr>
        <p:spPr>
          <a:xfrm>
            <a:off x="666000" y="1260000"/>
            <a:ext cx="4464496" cy="5220000"/>
          </a:xfrm>
        </p:spPr>
        <p:txBody>
          <a:bodyPr/>
          <a:lstStyle/>
          <a:p>
            <a:pPr marL="342900" lvl="1" indent="-342900">
              <a:lnSpc>
                <a:spcPct val="108000"/>
              </a:lnSpc>
              <a:buFont typeface="+mj-lt"/>
              <a:buAutoNum type="arabicPeriod"/>
            </a:pPr>
            <a:r>
              <a:rPr lang="en-US" dirty="0">
                <a:effectLst/>
              </a:rPr>
              <a:t>How familiar is the theory behind “collaboration” and “productivity” for me? (Am I able to give a solid definition?)</a:t>
            </a:r>
          </a:p>
          <a:p>
            <a:pPr marL="342900" lvl="1" indent="-342900">
              <a:lnSpc>
                <a:spcPct val="108000"/>
              </a:lnSpc>
              <a:buFont typeface="+mj-lt"/>
              <a:buAutoNum type="arabicPeriod"/>
            </a:pPr>
            <a:r>
              <a:rPr lang="en-US" dirty="0">
                <a:effectLst/>
              </a:rPr>
              <a:t>How would I rate my personal experience of collaboration in the last 6 month?</a:t>
            </a:r>
          </a:p>
          <a:p>
            <a:pPr marL="342900" lvl="1" indent="-342900">
              <a:lnSpc>
                <a:spcPct val="108000"/>
              </a:lnSpc>
              <a:buFont typeface="+mj-lt"/>
              <a:buAutoNum type="arabicPeriod"/>
            </a:pPr>
            <a:r>
              <a:rPr lang="en-US" dirty="0">
                <a:effectLst/>
              </a:rPr>
              <a:t>What level of collaboration would I like to have (realistically)?</a:t>
            </a:r>
            <a:endParaRPr lang="en-US" dirty="0"/>
          </a:p>
          <a:p>
            <a:pPr lvl="1"/>
            <a:r>
              <a:rPr lang="en-US" dirty="0"/>
              <a:t>Material</a:t>
            </a:r>
          </a:p>
          <a:p>
            <a:pPr lvl="2"/>
            <a:r>
              <a:rPr lang="en-US" dirty="0"/>
              <a:t>Prepare wall: Qs + Scale</a:t>
            </a:r>
          </a:p>
          <a:p>
            <a:pPr marL="0" lvl="1" indent="0" algn="just">
              <a:lnSpc>
                <a:spcPct val="108000"/>
              </a:lnSpc>
              <a:buNone/>
            </a:pPr>
            <a:endParaRPr lang="en-US" dirty="0">
              <a:effectLst/>
            </a:endParaRPr>
          </a:p>
          <a:p>
            <a:pPr lvl="1" algn="just">
              <a:lnSpc>
                <a:spcPct val="108000"/>
              </a:lnSpc>
            </a:pPr>
            <a:r>
              <a:rPr lang="en-US" dirty="0"/>
              <a:t>Everyone gets 3 small stick-its</a:t>
            </a:r>
          </a:p>
          <a:p>
            <a:pPr lvl="2">
              <a:lnSpc>
                <a:spcPct val="108000"/>
              </a:lnSpc>
            </a:pPr>
            <a:r>
              <a:rPr lang="en-US" dirty="0"/>
              <a:t>for every question</a:t>
            </a:r>
            <a:br>
              <a:rPr lang="en-US" dirty="0"/>
            </a:br>
            <a:r>
              <a:rPr lang="en-US" dirty="0"/>
              <a:t>rate 1..10 (10 best)</a:t>
            </a:r>
          </a:p>
          <a:p>
            <a:pPr lvl="2">
              <a:lnSpc>
                <a:spcPct val="108000"/>
              </a:lnSpc>
            </a:pPr>
            <a:r>
              <a:rPr lang="en-US" dirty="0"/>
              <a:t>Write Q&lt;No&gt;/Rating</a:t>
            </a:r>
          </a:p>
          <a:p>
            <a:pPr lvl="2" algn="just">
              <a:lnSpc>
                <a:spcPct val="108000"/>
              </a:lnSpc>
            </a:pPr>
            <a:endParaRPr lang="en-US" dirty="0"/>
          </a:p>
          <a:p>
            <a:endParaRPr lang="de-DE" dirty="0"/>
          </a:p>
        </p:txBody>
      </p:sp>
      <p:sp>
        <p:nvSpPr>
          <p:cNvPr id="3" name="Textplatzhalter 2">
            <a:extLst>
              <a:ext uri="{FF2B5EF4-FFF2-40B4-BE49-F238E27FC236}">
                <a16:creationId xmlns:a16="http://schemas.microsoft.com/office/drawing/2014/main" id="{10F923F1-FEBA-4D65-9039-95C2F2862E33}"/>
              </a:ext>
            </a:extLst>
          </p:cNvPr>
          <p:cNvSpPr>
            <a:spLocks noGrp="1"/>
          </p:cNvSpPr>
          <p:nvPr>
            <p:ph type="body" sz="quarter" idx="12"/>
          </p:nvPr>
        </p:nvSpPr>
        <p:spPr/>
        <p:txBody>
          <a:bodyPr/>
          <a:lstStyle/>
          <a:p>
            <a:r>
              <a:rPr lang="en-US" dirty="0"/>
              <a:t>Our Baseline for Today</a:t>
            </a:r>
          </a:p>
        </p:txBody>
      </p:sp>
      <p:sp>
        <p:nvSpPr>
          <p:cNvPr id="4" name="Titel 3">
            <a:extLst>
              <a:ext uri="{FF2B5EF4-FFF2-40B4-BE49-F238E27FC236}">
                <a16:creationId xmlns:a16="http://schemas.microsoft.com/office/drawing/2014/main" id="{3628844B-CB95-41F6-B4C7-FB35543FD1F3}"/>
              </a:ext>
            </a:extLst>
          </p:cNvPr>
          <p:cNvSpPr>
            <a:spLocks noGrp="1"/>
          </p:cNvSpPr>
          <p:nvPr>
            <p:ph type="title"/>
          </p:nvPr>
        </p:nvSpPr>
        <p:spPr/>
        <p:txBody>
          <a:bodyPr/>
          <a:lstStyle/>
          <a:p>
            <a:r>
              <a:rPr lang="en-US"/>
              <a:t>Konwlegde Chart</a:t>
            </a:r>
            <a:endParaRPr lang="en-US" dirty="0"/>
          </a:p>
        </p:txBody>
      </p:sp>
      <p:pic>
        <p:nvPicPr>
          <p:cNvPr id="6" name="Grafik 5">
            <a:extLst>
              <a:ext uri="{FF2B5EF4-FFF2-40B4-BE49-F238E27FC236}">
                <a16:creationId xmlns:a16="http://schemas.microsoft.com/office/drawing/2014/main" id="{74BF1E19-32A9-49E0-B981-D31624974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222" y="1340768"/>
            <a:ext cx="6418169" cy="2664296"/>
          </a:xfrm>
          <a:prstGeom prst="rect">
            <a:avLst/>
          </a:prstGeom>
        </p:spPr>
      </p:pic>
      <p:pic>
        <p:nvPicPr>
          <p:cNvPr id="8" name="Grafik 7">
            <a:extLst>
              <a:ext uri="{FF2B5EF4-FFF2-40B4-BE49-F238E27FC236}">
                <a16:creationId xmlns:a16="http://schemas.microsoft.com/office/drawing/2014/main" id="{3E4410A2-2AF1-4DAD-849C-E4E72D1D3B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5920" y="5085184"/>
            <a:ext cx="4464496" cy="1021503"/>
          </a:xfrm>
          <a:prstGeom prst="rect">
            <a:avLst/>
          </a:prstGeom>
        </p:spPr>
      </p:pic>
    </p:spTree>
    <p:extLst>
      <p:ext uri="{BB962C8B-B14F-4D97-AF65-F5344CB8AC3E}">
        <p14:creationId xmlns:p14="http://schemas.microsoft.com/office/powerpoint/2010/main" val="2505459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872C35C-3F7E-4C50-B2EB-60FA8BEB11CC}"/>
              </a:ext>
            </a:extLst>
          </p:cNvPr>
          <p:cNvSpPr/>
          <p:nvPr/>
        </p:nvSpPr>
        <p:spPr bwMode="auto">
          <a:xfrm>
            <a:off x="0" y="0"/>
            <a:ext cx="12191999" cy="6858000"/>
          </a:xfrm>
          <a:prstGeom prst="rect">
            <a:avLst/>
          </a:prstGeom>
          <a:solidFill>
            <a:schemeClr val="tx1"/>
          </a:solidFill>
          <a:ln w="12700" cap="flat" cmpd="sng" algn="ctr">
            <a:solidFill>
              <a:srgbClr val="565C5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pic>
        <p:nvPicPr>
          <p:cNvPr id="7" name="Grafik 6">
            <a:extLst>
              <a:ext uri="{FF2B5EF4-FFF2-40B4-BE49-F238E27FC236}">
                <a16:creationId xmlns:a16="http://schemas.microsoft.com/office/drawing/2014/main" id="{6F249824-3429-4447-93AF-15A0423140BD}"/>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933288" y="0"/>
            <a:ext cx="10287550" cy="6858365"/>
          </a:xfrm>
          <a:prstGeom prst="rect">
            <a:avLst/>
          </a:prstGeom>
        </p:spPr>
      </p:pic>
      <p:sp>
        <p:nvSpPr>
          <p:cNvPr id="6" name="Textfeld 5">
            <a:extLst>
              <a:ext uri="{FF2B5EF4-FFF2-40B4-BE49-F238E27FC236}">
                <a16:creationId xmlns:a16="http://schemas.microsoft.com/office/drawing/2014/main" id="{B7DBF016-854E-4E45-AE96-B93F1F5342F0}"/>
              </a:ext>
            </a:extLst>
          </p:cNvPr>
          <p:cNvSpPr txBox="1"/>
          <p:nvPr/>
        </p:nvSpPr>
        <p:spPr>
          <a:xfrm>
            <a:off x="1415480" y="404664"/>
            <a:ext cx="9433048" cy="3384376"/>
          </a:xfrm>
          <a:prstGeom prst="rect">
            <a:avLst/>
          </a:prstGeom>
          <a:solidFill>
            <a:srgbClr val="FFFFFF">
              <a:alpha val="65098"/>
            </a:srgbClr>
          </a:solidFill>
        </p:spPr>
        <p:txBody>
          <a:bodyPr wrap="square" lIns="360000" tIns="0" rIns="360000" bIns="0" rtlCol="0" anchor="ctr">
            <a:noAutofit/>
          </a:bodyPr>
          <a:lstStyle/>
          <a:p>
            <a:pPr algn="ctr"/>
            <a:r>
              <a:rPr lang="en-US" sz="2800" b="1" dirty="0">
                <a:solidFill>
                  <a:schemeClr val="accent1"/>
                </a:solidFill>
              </a:rPr>
              <a:t>Our Goal</a:t>
            </a:r>
          </a:p>
          <a:p>
            <a:pPr algn="ctr"/>
            <a:r>
              <a:rPr lang="en-US" sz="2800" dirty="0"/>
              <a:t>Get a grip on the ignored parts of our brain.</a:t>
            </a:r>
          </a:p>
          <a:p>
            <a:pPr algn="ctr"/>
            <a:r>
              <a:rPr lang="en-US" sz="2800" dirty="0"/>
              <a:t>Have a systematic and professional access to collaboration, creativity, innovation, transformation, productivity.</a:t>
            </a:r>
            <a:endParaRPr lang="en-US" i="1" dirty="0"/>
          </a:p>
        </p:txBody>
      </p:sp>
    </p:spTree>
    <p:extLst>
      <p:ext uri="{BB962C8B-B14F-4D97-AF65-F5344CB8AC3E}">
        <p14:creationId xmlns:p14="http://schemas.microsoft.com/office/powerpoint/2010/main" val="2098802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42E14706-7924-4EF4-818B-F3729E28FBF8}"/>
              </a:ext>
            </a:extLst>
          </p:cNvPr>
          <p:cNvPicPr>
            <a:picLocks noGrp="1" noChangeAspect="1"/>
          </p:cNvPicPr>
          <p:nvPr>
            <p:ph sz="quarter" idx="13"/>
          </p:nvPr>
        </p:nvPicPr>
        <p:blipFill>
          <a:blip r:embed="rId3"/>
          <a:stretch>
            <a:fillRect/>
          </a:stretch>
        </p:blipFill>
        <p:spPr>
          <a:xfrm>
            <a:off x="3432761" y="1260475"/>
            <a:ext cx="5339178" cy="5219700"/>
          </a:xfrm>
        </p:spPr>
      </p:pic>
      <p:sp>
        <p:nvSpPr>
          <p:cNvPr id="3" name="Textplatzhalter 2">
            <a:extLst>
              <a:ext uri="{FF2B5EF4-FFF2-40B4-BE49-F238E27FC236}">
                <a16:creationId xmlns:a16="http://schemas.microsoft.com/office/drawing/2014/main" id="{3B372210-2912-4013-BA86-F77C3A0395F7}"/>
              </a:ext>
            </a:extLst>
          </p:cNvPr>
          <p:cNvSpPr>
            <a:spLocks noGrp="1"/>
          </p:cNvSpPr>
          <p:nvPr>
            <p:ph type="body" sz="quarter" idx="12"/>
          </p:nvPr>
        </p:nvSpPr>
        <p:spPr/>
        <p:txBody>
          <a:bodyPr/>
          <a:lstStyle/>
          <a:p>
            <a:r>
              <a:rPr lang="en-US" dirty="0"/>
              <a:t>Our Current Situation of Blindness</a:t>
            </a:r>
          </a:p>
        </p:txBody>
      </p:sp>
      <p:sp>
        <p:nvSpPr>
          <p:cNvPr id="4" name="Titel 3">
            <a:extLst>
              <a:ext uri="{FF2B5EF4-FFF2-40B4-BE49-F238E27FC236}">
                <a16:creationId xmlns:a16="http://schemas.microsoft.com/office/drawing/2014/main" id="{BC84C593-62BF-46C1-BCA4-1E40A327A696}"/>
              </a:ext>
            </a:extLst>
          </p:cNvPr>
          <p:cNvSpPr>
            <a:spLocks noGrp="1"/>
          </p:cNvSpPr>
          <p:nvPr>
            <p:ph type="title"/>
          </p:nvPr>
        </p:nvSpPr>
        <p:spPr/>
        <p:txBody>
          <a:bodyPr/>
          <a:lstStyle/>
          <a:p>
            <a:r>
              <a:rPr lang="en-US"/>
              <a:t>Theory of the Day</a:t>
            </a:r>
          </a:p>
        </p:txBody>
      </p:sp>
    </p:spTree>
    <p:extLst>
      <p:ext uri="{BB962C8B-B14F-4D97-AF65-F5344CB8AC3E}">
        <p14:creationId xmlns:p14="http://schemas.microsoft.com/office/powerpoint/2010/main" val="2453728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C23B98EB-24A4-4CE5-B518-2F157FA12D7D}"/>
              </a:ext>
            </a:extLst>
          </p:cNvPr>
          <p:cNvPicPr>
            <a:picLocks noGrp="1" noChangeAspect="1"/>
          </p:cNvPicPr>
          <p:nvPr>
            <p:ph sz="quarter" idx="13"/>
          </p:nvPr>
        </p:nvPicPr>
        <p:blipFill>
          <a:blip r:embed="rId3"/>
          <a:stretch>
            <a:fillRect/>
          </a:stretch>
        </p:blipFill>
        <p:spPr>
          <a:xfrm>
            <a:off x="3432761" y="1260475"/>
            <a:ext cx="5339178" cy="5219700"/>
          </a:xfrm>
        </p:spPr>
      </p:pic>
      <p:sp>
        <p:nvSpPr>
          <p:cNvPr id="3" name="Textplatzhalter 2">
            <a:extLst>
              <a:ext uri="{FF2B5EF4-FFF2-40B4-BE49-F238E27FC236}">
                <a16:creationId xmlns:a16="http://schemas.microsoft.com/office/drawing/2014/main" id="{8CDF0FB3-F4FB-4067-8B55-F1FF4B0D0A51}"/>
              </a:ext>
            </a:extLst>
          </p:cNvPr>
          <p:cNvSpPr>
            <a:spLocks noGrp="1"/>
          </p:cNvSpPr>
          <p:nvPr>
            <p:ph type="body" sz="quarter" idx="12"/>
          </p:nvPr>
        </p:nvSpPr>
        <p:spPr/>
        <p:txBody>
          <a:bodyPr/>
          <a:lstStyle/>
          <a:p>
            <a:r>
              <a:rPr lang="en-US" dirty="0"/>
              <a:t>Situation With Collaboration Capability Maturity Assessment</a:t>
            </a:r>
          </a:p>
        </p:txBody>
      </p:sp>
      <p:sp>
        <p:nvSpPr>
          <p:cNvPr id="4" name="Titel 3">
            <a:extLst>
              <a:ext uri="{FF2B5EF4-FFF2-40B4-BE49-F238E27FC236}">
                <a16:creationId xmlns:a16="http://schemas.microsoft.com/office/drawing/2014/main" id="{E6FFFEBB-A826-4C86-A4B7-B2B73E752BAA}"/>
              </a:ext>
            </a:extLst>
          </p:cNvPr>
          <p:cNvSpPr>
            <a:spLocks noGrp="1"/>
          </p:cNvSpPr>
          <p:nvPr>
            <p:ph type="title"/>
          </p:nvPr>
        </p:nvSpPr>
        <p:spPr/>
        <p:txBody>
          <a:bodyPr/>
          <a:lstStyle/>
          <a:p>
            <a:r>
              <a:rPr lang="en-US"/>
              <a:t>Theory of the Day</a:t>
            </a:r>
          </a:p>
        </p:txBody>
      </p:sp>
    </p:spTree>
    <p:extLst>
      <p:ext uri="{BB962C8B-B14F-4D97-AF65-F5344CB8AC3E}">
        <p14:creationId xmlns:p14="http://schemas.microsoft.com/office/powerpoint/2010/main" val="3142925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4AB43BF2-1513-4397-9BA7-69B58D2F03A0}"/>
              </a:ext>
            </a:extLst>
          </p:cNvPr>
          <p:cNvPicPr>
            <a:picLocks noGrp="1" noChangeAspect="1"/>
          </p:cNvPicPr>
          <p:nvPr>
            <p:ph sz="quarter" idx="13"/>
          </p:nvPr>
        </p:nvPicPr>
        <p:blipFill>
          <a:blip r:embed="rId3"/>
          <a:stretch>
            <a:fillRect/>
          </a:stretch>
        </p:blipFill>
        <p:spPr>
          <a:xfrm>
            <a:off x="3432761" y="1260475"/>
            <a:ext cx="5339178" cy="5219700"/>
          </a:xfrm>
        </p:spPr>
      </p:pic>
      <p:sp>
        <p:nvSpPr>
          <p:cNvPr id="3" name="Textplatzhalter 2">
            <a:extLst>
              <a:ext uri="{FF2B5EF4-FFF2-40B4-BE49-F238E27FC236}">
                <a16:creationId xmlns:a16="http://schemas.microsoft.com/office/drawing/2014/main" id="{8123913D-DB8A-4F88-9D34-FBCFA4D01724}"/>
              </a:ext>
            </a:extLst>
          </p:cNvPr>
          <p:cNvSpPr>
            <a:spLocks noGrp="1"/>
          </p:cNvSpPr>
          <p:nvPr>
            <p:ph type="body" sz="quarter" idx="12"/>
          </p:nvPr>
        </p:nvSpPr>
        <p:spPr/>
        <p:txBody>
          <a:bodyPr/>
          <a:lstStyle/>
          <a:p>
            <a:r>
              <a:rPr lang="en-US" dirty="0"/>
              <a:t>Situation in 10 to 20 Years</a:t>
            </a:r>
          </a:p>
        </p:txBody>
      </p:sp>
      <p:sp>
        <p:nvSpPr>
          <p:cNvPr id="4" name="Titel 3">
            <a:extLst>
              <a:ext uri="{FF2B5EF4-FFF2-40B4-BE49-F238E27FC236}">
                <a16:creationId xmlns:a16="http://schemas.microsoft.com/office/drawing/2014/main" id="{15396BDE-1862-43B0-AF09-A669F810ADE7}"/>
              </a:ext>
            </a:extLst>
          </p:cNvPr>
          <p:cNvSpPr>
            <a:spLocks noGrp="1"/>
          </p:cNvSpPr>
          <p:nvPr>
            <p:ph type="title"/>
          </p:nvPr>
        </p:nvSpPr>
        <p:spPr/>
        <p:txBody>
          <a:bodyPr/>
          <a:lstStyle/>
          <a:p>
            <a:r>
              <a:rPr lang="en-US"/>
              <a:t>Theory of the Day</a:t>
            </a:r>
          </a:p>
        </p:txBody>
      </p:sp>
    </p:spTree>
    <p:extLst>
      <p:ext uri="{BB962C8B-B14F-4D97-AF65-F5344CB8AC3E}">
        <p14:creationId xmlns:p14="http://schemas.microsoft.com/office/powerpoint/2010/main" val="2039532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61BB4B0-C7EC-4159-B236-CD05F9066D1B}"/>
              </a:ext>
            </a:extLst>
          </p:cNvPr>
          <p:cNvSpPr>
            <a:spLocks noGrp="1"/>
          </p:cNvSpPr>
          <p:nvPr>
            <p:ph sz="quarter" idx="13"/>
          </p:nvPr>
        </p:nvSpPr>
        <p:spPr/>
        <p:txBody>
          <a:bodyPr/>
          <a:lstStyle/>
          <a:p>
            <a:endParaRPr lang="en-US" dirty="0"/>
          </a:p>
        </p:txBody>
      </p:sp>
      <p:sp>
        <p:nvSpPr>
          <p:cNvPr id="3" name="Textplatzhalter 2">
            <a:extLst>
              <a:ext uri="{FF2B5EF4-FFF2-40B4-BE49-F238E27FC236}">
                <a16:creationId xmlns:a16="http://schemas.microsoft.com/office/drawing/2014/main" id="{25627839-C79F-4B12-8528-461350ADDFEA}"/>
              </a:ext>
            </a:extLst>
          </p:cNvPr>
          <p:cNvSpPr>
            <a:spLocks noGrp="1"/>
          </p:cNvSpPr>
          <p:nvPr>
            <p:ph type="body" sz="quarter" idx="12"/>
          </p:nvPr>
        </p:nvSpPr>
        <p:spPr/>
        <p:txBody>
          <a:bodyPr/>
          <a:lstStyle/>
          <a:p>
            <a:r>
              <a:rPr lang="en-US" dirty="0"/>
              <a:t>Worldview: How and What We See</a:t>
            </a:r>
          </a:p>
        </p:txBody>
      </p:sp>
      <p:sp>
        <p:nvSpPr>
          <p:cNvPr id="4" name="Titel 3">
            <a:extLst>
              <a:ext uri="{FF2B5EF4-FFF2-40B4-BE49-F238E27FC236}">
                <a16:creationId xmlns:a16="http://schemas.microsoft.com/office/drawing/2014/main" id="{263D91BF-F403-452F-A047-FA7BC424DD8A}"/>
              </a:ext>
            </a:extLst>
          </p:cNvPr>
          <p:cNvSpPr>
            <a:spLocks noGrp="1"/>
          </p:cNvSpPr>
          <p:nvPr>
            <p:ph type="title"/>
          </p:nvPr>
        </p:nvSpPr>
        <p:spPr/>
        <p:txBody>
          <a:bodyPr/>
          <a:lstStyle/>
          <a:p>
            <a:r>
              <a:rPr lang="en-US"/>
              <a:t>Theory of the Day</a:t>
            </a:r>
          </a:p>
        </p:txBody>
      </p:sp>
      <p:pic>
        <p:nvPicPr>
          <p:cNvPr id="5" name="Inhaltsplatzhalter 5">
            <a:extLst>
              <a:ext uri="{FF2B5EF4-FFF2-40B4-BE49-F238E27FC236}">
                <a16:creationId xmlns:a16="http://schemas.microsoft.com/office/drawing/2014/main" id="{88C01D4F-B790-4706-8E45-285A67E4190F}"/>
              </a:ext>
            </a:extLst>
          </p:cNvPr>
          <p:cNvPicPr>
            <a:picLocks noChangeAspect="1"/>
          </p:cNvPicPr>
          <p:nvPr/>
        </p:nvPicPr>
        <p:blipFill>
          <a:blip r:embed="rId3"/>
          <a:stretch>
            <a:fillRect/>
          </a:stretch>
        </p:blipFill>
        <p:spPr>
          <a:xfrm>
            <a:off x="551384" y="1124744"/>
            <a:ext cx="3033300" cy="2965422"/>
          </a:xfrm>
          <a:prstGeom prst="rect">
            <a:avLst/>
          </a:prstGeom>
        </p:spPr>
      </p:pic>
      <p:pic>
        <p:nvPicPr>
          <p:cNvPr id="6" name="Inhaltsplatzhalter 5">
            <a:extLst>
              <a:ext uri="{FF2B5EF4-FFF2-40B4-BE49-F238E27FC236}">
                <a16:creationId xmlns:a16="http://schemas.microsoft.com/office/drawing/2014/main" id="{343A2165-B624-4393-BD01-7826109946E7}"/>
              </a:ext>
            </a:extLst>
          </p:cNvPr>
          <p:cNvPicPr>
            <a:picLocks noChangeAspect="1"/>
          </p:cNvPicPr>
          <p:nvPr/>
        </p:nvPicPr>
        <p:blipFill>
          <a:blip r:embed="rId4"/>
          <a:stretch>
            <a:fillRect/>
          </a:stretch>
        </p:blipFill>
        <p:spPr>
          <a:xfrm>
            <a:off x="4301700" y="2348880"/>
            <a:ext cx="3259642" cy="3186699"/>
          </a:xfrm>
          <a:prstGeom prst="rect">
            <a:avLst/>
          </a:prstGeom>
        </p:spPr>
      </p:pic>
      <p:pic>
        <p:nvPicPr>
          <p:cNvPr id="7" name="Inhaltsplatzhalter 7">
            <a:extLst>
              <a:ext uri="{FF2B5EF4-FFF2-40B4-BE49-F238E27FC236}">
                <a16:creationId xmlns:a16="http://schemas.microsoft.com/office/drawing/2014/main" id="{6FA99353-1081-4353-9548-636991DF26DC}"/>
              </a:ext>
            </a:extLst>
          </p:cNvPr>
          <p:cNvPicPr>
            <a:picLocks noChangeAspect="1"/>
          </p:cNvPicPr>
          <p:nvPr/>
        </p:nvPicPr>
        <p:blipFill>
          <a:blip r:embed="rId5"/>
          <a:stretch>
            <a:fillRect/>
          </a:stretch>
        </p:blipFill>
        <p:spPr>
          <a:xfrm>
            <a:off x="8380973" y="3501008"/>
            <a:ext cx="3259643" cy="3186700"/>
          </a:xfrm>
          <a:prstGeom prst="rect">
            <a:avLst/>
          </a:prstGeom>
        </p:spPr>
      </p:pic>
    </p:spTree>
    <p:extLst>
      <p:ext uri="{BB962C8B-B14F-4D97-AF65-F5344CB8AC3E}">
        <p14:creationId xmlns:p14="http://schemas.microsoft.com/office/powerpoint/2010/main" val="2331113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F63CF782-6130-41A6-B6E0-C71EB28DA9F0}"/>
              </a:ext>
            </a:extLst>
          </p:cNvPr>
          <p:cNvPicPr>
            <a:picLocks noGrp="1" noChangeAspect="1"/>
          </p:cNvPicPr>
          <p:nvPr>
            <p:ph sz="quarter" idx="13"/>
          </p:nvPr>
        </p:nvPicPr>
        <p:blipFill>
          <a:blip r:embed="rId3"/>
          <a:stretch>
            <a:fillRect/>
          </a:stretch>
        </p:blipFill>
        <p:spPr>
          <a:xfrm>
            <a:off x="3516140" y="1260475"/>
            <a:ext cx="5172420" cy="5219700"/>
          </a:xfrm>
        </p:spPr>
      </p:pic>
      <p:sp>
        <p:nvSpPr>
          <p:cNvPr id="3" name="Textplatzhalter 2">
            <a:extLst>
              <a:ext uri="{FF2B5EF4-FFF2-40B4-BE49-F238E27FC236}">
                <a16:creationId xmlns:a16="http://schemas.microsoft.com/office/drawing/2014/main" id="{FBC0506D-DC73-4E28-BAB4-DF02BD67830C}"/>
              </a:ext>
            </a:extLst>
          </p:cNvPr>
          <p:cNvSpPr>
            <a:spLocks noGrp="1"/>
          </p:cNvSpPr>
          <p:nvPr>
            <p:ph type="body" sz="quarter" idx="12"/>
          </p:nvPr>
        </p:nvSpPr>
        <p:spPr/>
        <p:txBody>
          <a:bodyPr/>
          <a:lstStyle/>
          <a:p>
            <a:endParaRPr lang="en-US"/>
          </a:p>
        </p:txBody>
      </p:sp>
      <p:sp>
        <p:nvSpPr>
          <p:cNvPr id="4" name="Titel 3">
            <a:extLst>
              <a:ext uri="{FF2B5EF4-FFF2-40B4-BE49-F238E27FC236}">
                <a16:creationId xmlns:a16="http://schemas.microsoft.com/office/drawing/2014/main" id="{84E09FA1-35D4-403F-B90A-C94038FA7FC6}"/>
              </a:ext>
            </a:extLst>
          </p:cNvPr>
          <p:cNvSpPr>
            <a:spLocks noGrp="1"/>
          </p:cNvSpPr>
          <p:nvPr>
            <p:ph type="title"/>
          </p:nvPr>
        </p:nvSpPr>
        <p:spPr/>
        <p:txBody>
          <a:bodyPr/>
          <a:lstStyle/>
          <a:p>
            <a:r>
              <a:rPr lang="en-US"/>
              <a:t>Theory of the Day</a:t>
            </a:r>
          </a:p>
        </p:txBody>
      </p:sp>
    </p:spTree>
    <p:extLst>
      <p:ext uri="{BB962C8B-B14F-4D97-AF65-F5344CB8AC3E}">
        <p14:creationId xmlns:p14="http://schemas.microsoft.com/office/powerpoint/2010/main" val="3090182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55CD42B5-A569-4E53-8EBD-2ABE9419EF81}"/>
              </a:ext>
            </a:extLst>
          </p:cNvPr>
          <p:cNvSpPr>
            <a:spLocks noGrp="1"/>
          </p:cNvSpPr>
          <p:nvPr>
            <p:ph sz="quarter" idx="13"/>
          </p:nvPr>
        </p:nvSpPr>
        <p:spPr/>
        <p:txBody>
          <a:bodyPr/>
          <a:lstStyle/>
          <a:p>
            <a:endParaRPr lang="en-US" dirty="0"/>
          </a:p>
          <a:p>
            <a:endParaRPr lang="en-US" dirty="0"/>
          </a:p>
          <a:p>
            <a:endParaRPr lang="en-US" dirty="0"/>
          </a:p>
          <a:p>
            <a:endParaRPr lang="en-US" dirty="0"/>
          </a:p>
          <a:p>
            <a:endParaRPr lang="en-US" dirty="0"/>
          </a:p>
          <a:p>
            <a:pPr algn="ctr"/>
            <a:r>
              <a:rPr lang="en-US" sz="4000" dirty="0"/>
              <a:t>Fail &gt; Learn &gt; Anticipate</a:t>
            </a:r>
          </a:p>
        </p:txBody>
      </p:sp>
      <p:sp>
        <p:nvSpPr>
          <p:cNvPr id="5" name="Titel 4">
            <a:extLst>
              <a:ext uri="{FF2B5EF4-FFF2-40B4-BE49-F238E27FC236}">
                <a16:creationId xmlns:a16="http://schemas.microsoft.com/office/drawing/2014/main" id="{8CE8CDE2-F690-4092-8048-85FFCF78BEA3}"/>
              </a:ext>
            </a:extLst>
          </p:cNvPr>
          <p:cNvSpPr>
            <a:spLocks noGrp="1"/>
          </p:cNvSpPr>
          <p:nvPr>
            <p:ph type="title"/>
          </p:nvPr>
        </p:nvSpPr>
        <p:spPr/>
        <p:txBody>
          <a:bodyPr/>
          <a:lstStyle/>
          <a:p>
            <a:r>
              <a:rPr lang="en-US"/>
              <a:t>Agenda</a:t>
            </a:r>
            <a:endParaRPr lang="en-US" dirty="0"/>
          </a:p>
        </p:txBody>
      </p:sp>
    </p:spTree>
    <p:extLst>
      <p:ext uri="{BB962C8B-B14F-4D97-AF65-F5344CB8AC3E}">
        <p14:creationId xmlns:p14="http://schemas.microsoft.com/office/powerpoint/2010/main" val="2081850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Day Gary Vee Called.. – CMV SOCIALMEDIA INC.">
            <a:extLst>
              <a:ext uri="{FF2B5EF4-FFF2-40B4-BE49-F238E27FC236}">
                <a16:creationId xmlns:a16="http://schemas.microsoft.com/office/drawing/2014/main" id="{A7448200-59FE-4B12-BD86-B54C813CB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5D1E1223-A067-412F-9E8B-E6764314844A}"/>
              </a:ext>
            </a:extLst>
          </p:cNvPr>
          <p:cNvSpPr txBox="1"/>
          <p:nvPr/>
        </p:nvSpPr>
        <p:spPr>
          <a:xfrm>
            <a:off x="7248128" y="1340768"/>
            <a:ext cx="4608512" cy="4032448"/>
          </a:xfrm>
          <a:prstGeom prst="rect">
            <a:avLst/>
          </a:prstGeom>
          <a:solidFill>
            <a:srgbClr val="FFFFFF">
              <a:alpha val="65098"/>
            </a:srgbClr>
          </a:solidFill>
        </p:spPr>
        <p:txBody>
          <a:bodyPr wrap="square" lIns="360000" tIns="0" rIns="360000" bIns="0" rtlCol="0" anchor="ctr">
            <a:noAutofit/>
          </a:bodyPr>
          <a:lstStyle/>
          <a:p>
            <a:pPr algn="ctr"/>
            <a:r>
              <a:rPr lang="en-US" sz="2800" dirty="0"/>
              <a:t>We are at the </a:t>
            </a:r>
            <a:r>
              <a:rPr lang="en-US" sz="2800" b="1" dirty="0">
                <a:solidFill>
                  <a:schemeClr val="accent2"/>
                </a:solidFill>
              </a:rPr>
              <a:t>dawn</a:t>
            </a:r>
            <a:r>
              <a:rPr lang="en-US" sz="2800" dirty="0"/>
              <a:t> of the </a:t>
            </a:r>
            <a:r>
              <a:rPr lang="en-US" sz="2800" b="1" dirty="0">
                <a:solidFill>
                  <a:schemeClr val="accent2"/>
                </a:solidFill>
              </a:rPr>
              <a:t>era</a:t>
            </a:r>
            <a:r>
              <a:rPr lang="en-US" sz="2800" dirty="0"/>
              <a:t> of </a:t>
            </a:r>
            <a:r>
              <a:rPr lang="en-US" sz="2800" b="1" dirty="0">
                <a:solidFill>
                  <a:schemeClr val="accent2"/>
                </a:solidFill>
              </a:rPr>
              <a:t>emotional</a:t>
            </a:r>
            <a:r>
              <a:rPr lang="en-US" sz="2800" dirty="0"/>
              <a:t> </a:t>
            </a:r>
            <a:r>
              <a:rPr lang="en-US" sz="2800" b="1" dirty="0">
                <a:solidFill>
                  <a:schemeClr val="accent2"/>
                </a:solidFill>
              </a:rPr>
              <a:t>intelligence</a:t>
            </a:r>
            <a:r>
              <a:rPr lang="en-US" sz="2800" dirty="0"/>
              <a:t>.</a:t>
            </a:r>
          </a:p>
          <a:p>
            <a:pPr algn="ctr"/>
            <a:r>
              <a:rPr lang="en-US" sz="2000" dirty="0"/>
              <a:t>(Gary Vee, 2015)</a:t>
            </a:r>
          </a:p>
        </p:txBody>
      </p:sp>
    </p:spTree>
    <p:extLst>
      <p:ext uri="{BB962C8B-B14F-4D97-AF65-F5344CB8AC3E}">
        <p14:creationId xmlns:p14="http://schemas.microsoft.com/office/powerpoint/2010/main" val="3554007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58ACB9C-6959-49CA-A7AD-EA96A70AAEEE}"/>
              </a:ext>
            </a:extLst>
          </p:cNvPr>
          <p:cNvSpPr>
            <a:spLocks noGrp="1"/>
          </p:cNvSpPr>
          <p:nvPr>
            <p:ph type="body" sz="quarter" idx="12"/>
          </p:nvPr>
        </p:nvSpPr>
        <p:spPr/>
        <p:txBody>
          <a:bodyPr/>
          <a:lstStyle/>
          <a:p>
            <a:r>
              <a:rPr lang="en-US" dirty="0"/>
              <a:t>The Data</a:t>
            </a:r>
          </a:p>
        </p:txBody>
      </p:sp>
      <p:sp>
        <p:nvSpPr>
          <p:cNvPr id="4" name="Titel 3">
            <a:extLst>
              <a:ext uri="{FF2B5EF4-FFF2-40B4-BE49-F238E27FC236}">
                <a16:creationId xmlns:a16="http://schemas.microsoft.com/office/drawing/2014/main" id="{CD6F2063-00FE-42FC-A361-5AE9B71458A9}"/>
              </a:ext>
            </a:extLst>
          </p:cNvPr>
          <p:cNvSpPr>
            <a:spLocks noGrp="1"/>
          </p:cNvSpPr>
          <p:nvPr>
            <p:ph type="title"/>
          </p:nvPr>
        </p:nvSpPr>
        <p:spPr/>
        <p:txBody>
          <a:bodyPr/>
          <a:lstStyle/>
          <a:p>
            <a:r>
              <a:rPr lang="en-US"/>
              <a:t>Theory of the Day</a:t>
            </a:r>
          </a:p>
        </p:txBody>
      </p:sp>
      <p:pic>
        <p:nvPicPr>
          <p:cNvPr id="10" name="Inhaltsplatzhalter 9">
            <a:extLst>
              <a:ext uri="{FF2B5EF4-FFF2-40B4-BE49-F238E27FC236}">
                <a16:creationId xmlns:a16="http://schemas.microsoft.com/office/drawing/2014/main" id="{B6EC48B4-0A0F-432C-AF57-420D998EA347}"/>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426552" y="1260475"/>
            <a:ext cx="7351596" cy="5219700"/>
          </a:xfrm>
        </p:spPr>
      </p:pic>
    </p:spTree>
    <p:extLst>
      <p:ext uri="{BB962C8B-B14F-4D97-AF65-F5344CB8AC3E}">
        <p14:creationId xmlns:p14="http://schemas.microsoft.com/office/powerpoint/2010/main" val="256121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184580F2-0722-4176-9C94-0E1F94EA79D2}"/>
              </a:ext>
            </a:extLst>
          </p:cNvPr>
          <p:cNvPicPr>
            <a:picLocks noGrp="1" noChangeAspect="1"/>
          </p:cNvPicPr>
          <p:nvPr>
            <p:ph sz="quarter" idx="13"/>
          </p:nvPr>
        </p:nvPicPr>
        <p:blipFill>
          <a:blip r:embed="rId3"/>
          <a:stretch>
            <a:fillRect/>
          </a:stretch>
        </p:blipFill>
        <p:spPr>
          <a:xfrm>
            <a:off x="2351243" y="1260475"/>
            <a:ext cx="7502213" cy="5219700"/>
          </a:xfrm>
        </p:spPr>
      </p:pic>
      <p:sp>
        <p:nvSpPr>
          <p:cNvPr id="3" name="Textplatzhalter 2">
            <a:extLst>
              <a:ext uri="{FF2B5EF4-FFF2-40B4-BE49-F238E27FC236}">
                <a16:creationId xmlns:a16="http://schemas.microsoft.com/office/drawing/2014/main" id="{F6FE7036-ACC0-4CF6-B2E7-000B3E0BED5F}"/>
              </a:ext>
            </a:extLst>
          </p:cNvPr>
          <p:cNvSpPr>
            <a:spLocks noGrp="1"/>
          </p:cNvSpPr>
          <p:nvPr>
            <p:ph type="body" sz="quarter" idx="12"/>
          </p:nvPr>
        </p:nvSpPr>
        <p:spPr/>
        <p:txBody>
          <a:bodyPr/>
          <a:lstStyle/>
          <a:p>
            <a:r>
              <a:rPr lang="en-US" dirty="0"/>
              <a:t>The Consequence</a:t>
            </a:r>
          </a:p>
        </p:txBody>
      </p:sp>
      <p:sp>
        <p:nvSpPr>
          <p:cNvPr id="4" name="Titel 3">
            <a:extLst>
              <a:ext uri="{FF2B5EF4-FFF2-40B4-BE49-F238E27FC236}">
                <a16:creationId xmlns:a16="http://schemas.microsoft.com/office/drawing/2014/main" id="{15C53C7C-0F3E-4B0B-A020-2C2145444A6B}"/>
              </a:ext>
            </a:extLst>
          </p:cNvPr>
          <p:cNvSpPr>
            <a:spLocks noGrp="1"/>
          </p:cNvSpPr>
          <p:nvPr>
            <p:ph type="title"/>
          </p:nvPr>
        </p:nvSpPr>
        <p:spPr/>
        <p:txBody>
          <a:bodyPr/>
          <a:lstStyle/>
          <a:p>
            <a:r>
              <a:rPr lang="en-US"/>
              <a:t>Theory of the Day</a:t>
            </a:r>
          </a:p>
        </p:txBody>
      </p:sp>
    </p:spTree>
    <p:extLst>
      <p:ext uri="{BB962C8B-B14F-4D97-AF65-F5344CB8AC3E}">
        <p14:creationId xmlns:p14="http://schemas.microsoft.com/office/powerpoint/2010/main" val="2218402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293D5A62-533C-4B0C-97AB-685F9208903A}"/>
              </a:ext>
            </a:extLst>
          </p:cNvPr>
          <p:cNvSpPr>
            <a:spLocks noGrp="1"/>
          </p:cNvSpPr>
          <p:nvPr>
            <p:ph type="body" sz="quarter" idx="12"/>
          </p:nvPr>
        </p:nvSpPr>
        <p:spPr/>
        <p:txBody>
          <a:bodyPr/>
          <a:lstStyle/>
          <a:p>
            <a:r>
              <a:rPr lang="en-US" dirty="0"/>
              <a:t>The Gecko</a:t>
            </a:r>
          </a:p>
        </p:txBody>
      </p:sp>
      <p:sp>
        <p:nvSpPr>
          <p:cNvPr id="7" name="Titel 6">
            <a:extLst>
              <a:ext uri="{FF2B5EF4-FFF2-40B4-BE49-F238E27FC236}">
                <a16:creationId xmlns:a16="http://schemas.microsoft.com/office/drawing/2014/main" id="{7879B0F9-3263-46F0-A9C4-E819F12417D3}"/>
              </a:ext>
            </a:extLst>
          </p:cNvPr>
          <p:cNvSpPr>
            <a:spLocks noGrp="1"/>
          </p:cNvSpPr>
          <p:nvPr>
            <p:ph type="title"/>
          </p:nvPr>
        </p:nvSpPr>
        <p:spPr/>
        <p:txBody>
          <a:bodyPr/>
          <a:lstStyle/>
          <a:p>
            <a:r>
              <a:rPr lang="en-US"/>
              <a:t>Theory of the Day</a:t>
            </a:r>
          </a:p>
        </p:txBody>
      </p:sp>
      <p:pic>
        <p:nvPicPr>
          <p:cNvPr id="6" name="Inhaltsplatzhalter 5">
            <a:extLst>
              <a:ext uri="{FF2B5EF4-FFF2-40B4-BE49-F238E27FC236}">
                <a16:creationId xmlns:a16="http://schemas.microsoft.com/office/drawing/2014/main" id="{B3F043CD-FE54-4A73-8133-F6531BDF3930}"/>
              </a:ext>
            </a:extLst>
          </p:cNvPr>
          <p:cNvPicPr>
            <a:picLocks noGrp="1" noChangeAspect="1"/>
          </p:cNvPicPr>
          <p:nvPr>
            <p:ph sz="quarter" idx="4294967295"/>
          </p:nvPr>
        </p:nvPicPr>
        <p:blipFill>
          <a:blip r:embed="rId3"/>
          <a:stretch>
            <a:fillRect/>
          </a:stretch>
        </p:blipFill>
        <p:spPr>
          <a:xfrm>
            <a:off x="2639616" y="58941"/>
            <a:ext cx="7076926" cy="6725125"/>
          </a:xfrm>
        </p:spPr>
      </p:pic>
    </p:spTree>
    <p:extLst>
      <p:ext uri="{BB962C8B-B14F-4D97-AF65-F5344CB8AC3E}">
        <p14:creationId xmlns:p14="http://schemas.microsoft.com/office/powerpoint/2010/main" val="4100973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CE75CAC4-A360-4658-8F25-B8F37270396A}"/>
              </a:ext>
            </a:extLst>
          </p:cNvPr>
          <p:cNvPicPr>
            <a:picLocks noGrp="1" noChangeAspect="1"/>
          </p:cNvPicPr>
          <p:nvPr>
            <p:ph sz="quarter" idx="13"/>
          </p:nvPr>
        </p:nvPicPr>
        <p:blipFill>
          <a:blip r:embed="rId3"/>
          <a:stretch>
            <a:fillRect/>
          </a:stretch>
        </p:blipFill>
        <p:spPr>
          <a:xfrm>
            <a:off x="1539113" y="1260475"/>
            <a:ext cx="9126474" cy="5219700"/>
          </a:xfrm>
        </p:spPr>
      </p:pic>
      <p:sp>
        <p:nvSpPr>
          <p:cNvPr id="3" name="Textplatzhalter 2">
            <a:extLst>
              <a:ext uri="{FF2B5EF4-FFF2-40B4-BE49-F238E27FC236}">
                <a16:creationId xmlns:a16="http://schemas.microsoft.com/office/drawing/2014/main" id="{503D7F71-A94A-4926-96E3-FDCAE56F26B9}"/>
              </a:ext>
            </a:extLst>
          </p:cNvPr>
          <p:cNvSpPr>
            <a:spLocks noGrp="1"/>
          </p:cNvSpPr>
          <p:nvPr>
            <p:ph type="body" sz="quarter" idx="12"/>
          </p:nvPr>
        </p:nvSpPr>
        <p:spPr/>
        <p:txBody>
          <a:bodyPr/>
          <a:lstStyle/>
          <a:p>
            <a:endParaRPr lang="en-US"/>
          </a:p>
        </p:txBody>
      </p:sp>
      <p:sp>
        <p:nvSpPr>
          <p:cNvPr id="4" name="Titel 3">
            <a:extLst>
              <a:ext uri="{FF2B5EF4-FFF2-40B4-BE49-F238E27FC236}">
                <a16:creationId xmlns:a16="http://schemas.microsoft.com/office/drawing/2014/main" id="{2EC13BF5-4704-48D0-9066-6D60A9584853}"/>
              </a:ext>
            </a:extLst>
          </p:cNvPr>
          <p:cNvSpPr>
            <a:spLocks noGrp="1"/>
          </p:cNvSpPr>
          <p:nvPr>
            <p:ph type="title"/>
          </p:nvPr>
        </p:nvSpPr>
        <p:spPr/>
        <p:txBody>
          <a:bodyPr/>
          <a:lstStyle/>
          <a:p>
            <a:r>
              <a:rPr lang="en-US"/>
              <a:t>Theory of the Day</a:t>
            </a:r>
          </a:p>
        </p:txBody>
      </p:sp>
    </p:spTree>
    <p:extLst>
      <p:ext uri="{BB962C8B-B14F-4D97-AF65-F5344CB8AC3E}">
        <p14:creationId xmlns:p14="http://schemas.microsoft.com/office/powerpoint/2010/main" val="367078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512F8F-E3BF-4E3A-940B-04F781578896}"/>
              </a:ext>
            </a:extLst>
          </p:cNvPr>
          <p:cNvSpPr>
            <a:spLocks noGrp="1"/>
          </p:cNvSpPr>
          <p:nvPr>
            <p:ph type="body" sz="quarter" idx="12"/>
          </p:nvPr>
        </p:nvSpPr>
        <p:spPr/>
        <p:txBody>
          <a:bodyPr/>
          <a:lstStyle/>
          <a:p>
            <a:r>
              <a:rPr lang="en-US" dirty="0"/>
              <a:t>Problem Space and Solution Space: 1D</a:t>
            </a:r>
          </a:p>
        </p:txBody>
      </p:sp>
      <p:sp>
        <p:nvSpPr>
          <p:cNvPr id="4" name="Titel 3">
            <a:extLst>
              <a:ext uri="{FF2B5EF4-FFF2-40B4-BE49-F238E27FC236}">
                <a16:creationId xmlns:a16="http://schemas.microsoft.com/office/drawing/2014/main" id="{3837834F-AFAB-46D5-A881-3E55F9DCCEDD}"/>
              </a:ext>
            </a:extLst>
          </p:cNvPr>
          <p:cNvSpPr>
            <a:spLocks noGrp="1"/>
          </p:cNvSpPr>
          <p:nvPr>
            <p:ph type="title"/>
          </p:nvPr>
        </p:nvSpPr>
        <p:spPr/>
        <p:txBody>
          <a:bodyPr/>
          <a:lstStyle/>
          <a:p>
            <a:r>
              <a:rPr lang="en-US"/>
              <a:t>Theory of the Day</a:t>
            </a:r>
          </a:p>
        </p:txBody>
      </p:sp>
      <p:pic>
        <p:nvPicPr>
          <p:cNvPr id="12" name="Inhaltsplatzhalter 11">
            <a:extLst>
              <a:ext uri="{FF2B5EF4-FFF2-40B4-BE49-F238E27FC236}">
                <a16:creationId xmlns:a16="http://schemas.microsoft.com/office/drawing/2014/main" id="{8CC8EA9E-AE2E-4C37-BDD4-4D0D259A41F1}"/>
              </a:ext>
            </a:extLst>
          </p:cNvPr>
          <p:cNvPicPr>
            <a:picLocks noGrp="1" noChangeAspect="1"/>
          </p:cNvPicPr>
          <p:nvPr>
            <p:ph sz="quarter" idx="13"/>
          </p:nvPr>
        </p:nvPicPr>
        <p:blipFill rotWithShape="1">
          <a:blip r:embed="rId3"/>
          <a:srcRect r="48734"/>
          <a:stretch/>
        </p:blipFill>
        <p:spPr>
          <a:xfrm>
            <a:off x="666750" y="1308055"/>
            <a:ext cx="5573266" cy="5124540"/>
          </a:xfrm>
        </p:spPr>
      </p:pic>
    </p:spTree>
    <p:extLst>
      <p:ext uri="{BB962C8B-B14F-4D97-AF65-F5344CB8AC3E}">
        <p14:creationId xmlns:p14="http://schemas.microsoft.com/office/powerpoint/2010/main" val="1750450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512F8F-E3BF-4E3A-940B-04F781578896}"/>
              </a:ext>
            </a:extLst>
          </p:cNvPr>
          <p:cNvSpPr>
            <a:spLocks noGrp="1"/>
          </p:cNvSpPr>
          <p:nvPr>
            <p:ph type="body" sz="quarter" idx="12"/>
          </p:nvPr>
        </p:nvSpPr>
        <p:spPr/>
        <p:txBody>
          <a:bodyPr/>
          <a:lstStyle/>
          <a:p>
            <a:r>
              <a:rPr lang="en-US" dirty="0"/>
              <a:t>Problem Space and Solution Space: 1D vs 3D</a:t>
            </a:r>
          </a:p>
        </p:txBody>
      </p:sp>
      <p:sp>
        <p:nvSpPr>
          <p:cNvPr id="4" name="Titel 3">
            <a:extLst>
              <a:ext uri="{FF2B5EF4-FFF2-40B4-BE49-F238E27FC236}">
                <a16:creationId xmlns:a16="http://schemas.microsoft.com/office/drawing/2014/main" id="{3837834F-AFAB-46D5-A881-3E55F9DCCEDD}"/>
              </a:ext>
            </a:extLst>
          </p:cNvPr>
          <p:cNvSpPr>
            <a:spLocks noGrp="1"/>
          </p:cNvSpPr>
          <p:nvPr>
            <p:ph type="title"/>
          </p:nvPr>
        </p:nvSpPr>
        <p:spPr/>
        <p:txBody>
          <a:bodyPr/>
          <a:lstStyle/>
          <a:p>
            <a:r>
              <a:rPr lang="en-US"/>
              <a:t>Theory of the Day</a:t>
            </a:r>
          </a:p>
        </p:txBody>
      </p:sp>
      <p:pic>
        <p:nvPicPr>
          <p:cNvPr id="12" name="Inhaltsplatzhalter 11">
            <a:extLst>
              <a:ext uri="{FF2B5EF4-FFF2-40B4-BE49-F238E27FC236}">
                <a16:creationId xmlns:a16="http://schemas.microsoft.com/office/drawing/2014/main" id="{8CC8EA9E-AE2E-4C37-BDD4-4D0D259A41F1}"/>
              </a:ext>
            </a:extLst>
          </p:cNvPr>
          <p:cNvPicPr>
            <a:picLocks noGrp="1" noChangeAspect="1"/>
          </p:cNvPicPr>
          <p:nvPr>
            <p:ph sz="quarter" idx="13"/>
          </p:nvPr>
        </p:nvPicPr>
        <p:blipFill>
          <a:blip r:embed="rId3"/>
          <a:stretch>
            <a:fillRect/>
          </a:stretch>
        </p:blipFill>
        <p:spPr>
          <a:xfrm>
            <a:off x="666750" y="1308055"/>
            <a:ext cx="10871200" cy="5124540"/>
          </a:xfrm>
        </p:spPr>
      </p:pic>
    </p:spTree>
    <p:extLst>
      <p:ext uri="{BB962C8B-B14F-4D97-AF65-F5344CB8AC3E}">
        <p14:creationId xmlns:p14="http://schemas.microsoft.com/office/powerpoint/2010/main" val="851705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7AC1BBB9-11B3-46D0-A9BB-A7E8117C4058}"/>
              </a:ext>
            </a:extLst>
          </p:cNvPr>
          <p:cNvPicPr>
            <a:picLocks noGrp="1" noChangeAspect="1"/>
          </p:cNvPicPr>
          <p:nvPr>
            <p:ph sz="quarter" idx="13"/>
          </p:nvPr>
        </p:nvPicPr>
        <p:blipFill>
          <a:blip r:embed="rId3"/>
          <a:stretch>
            <a:fillRect/>
          </a:stretch>
        </p:blipFill>
        <p:spPr>
          <a:xfrm>
            <a:off x="666750" y="1362672"/>
            <a:ext cx="10871200" cy="5015305"/>
          </a:xfrm>
        </p:spPr>
      </p:pic>
      <p:sp>
        <p:nvSpPr>
          <p:cNvPr id="3" name="Textplatzhalter 2">
            <a:extLst>
              <a:ext uri="{FF2B5EF4-FFF2-40B4-BE49-F238E27FC236}">
                <a16:creationId xmlns:a16="http://schemas.microsoft.com/office/drawing/2014/main" id="{78E842C4-E9C9-4E72-9E7D-E6F976F7BBA2}"/>
              </a:ext>
            </a:extLst>
          </p:cNvPr>
          <p:cNvSpPr>
            <a:spLocks noGrp="1"/>
          </p:cNvSpPr>
          <p:nvPr>
            <p:ph type="body" sz="quarter" idx="12"/>
          </p:nvPr>
        </p:nvSpPr>
        <p:spPr/>
        <p:txBody>
          <a:bodyPr/>
          <a:lstStyle/>
          <a:p>
            <a:r>
              <a:rPr lang="en-US" dirty="0"/>
              <a:t>Productivity</a:t>
            </a:r>
          </a:p>
        </p:txBody>
      </p:sp>
      <p:sp>
        <p:nvSpPr>
          <p:cNvPr id="4" name="Titel 3">
            <a:extLst>
              <a:ext uri="{FF2B5EF4-FFF2-40B4-BE49-F238E27FC236}">
                <a16:creationId xmlns:a16="http://schemas.microsoft.com/office/drawing/2014/main" id="{F2E6FE96-16A4-42FF-8C2A-3F124F2F02FA}"/>
              </a:ext>
            </a:extLst>
          </p:cNvPr>
          <p:cNvSpPr>
            <a:spLocks noGrp="1"/>
          </p:cNvSpPr>
          <p:nvPr>
            <p:ph type="title"/>
          </p:nvPr>
        </p:nvSpPr>
        <p:spPr/>
        <p:txBody>
          <a:bodyPr/>
          <a:lstStyle/>
          <a:p>
            <a:r>
              <a:rPr lang="en-US"/>
              <a:t>Theory of the Day</a:t>
            </a:r>
          </a:p>
        </p:txBody>
      </p:sp>
    </p:spTree>
    <p:extLst>
      <p:ext uri="{BB962C8B-B14F-4D97-AF65-F5344CB8AC3E}">
        <p14:creationId xmlns:p14="http://schemas.microsoft.com/office/powerpoint/2010/main" val="2299754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A3E59420-C70B-49FE-98CA-76BF9F3C6469}"/>
              </a:ext>
            </a:extLst>
          </p:cNvPr>
          <p:cNvPicPr>
            <a:picLocks noGrp="1" noChangeAspect="1"/>
          </p:cNvPicPr>
          <p:nvPr>
            <p:ph sz="quarter" idx="13"/>
          </p:nvPr>
        </p:nvPicPr>
        <p:blipFill>
          <a:blip r:embed="rId3"/>
          <a:stretch>
            <a:fillRect/>
          </a:stretch>
        </p:blipFill>
        <p:spPr>
          <a:xfrm>
            <a:off x="666750" y="1806819"/>
            <a:ext cx="10871200" cy="4127012"/>
          </a:xfrm>
        </p:spPr>
      </p:pic>
      <p:sp>
        <p:nvSpPr>
          <p:cNvPr id="3" name="Textplatzhalter 2">
            <a:extLst>
              <a:ext uri="{FF2B5EF4-FFF2-40B4-BE49-F238E27FC236}">
                <a16:creationId xmlns:a16="http://schemas.microsoft.com/office/drawing/2014/main" id="{EFC02204-D3C8-43F6-9864-C66570A4989D}"/>
              </a:ext>
            </a:extLst>
          </p:cNvPr>
          <p:cNvSpPr>
            <a:spLocks noGrp="1"/>
          </p:cNvSpPr>
          <p:nvPr>
            <p:ph type="body" sz="quarter" idx="12"/>
          </p:nvPr>
        </p:nvSpPr>
        <p:spPr/>
        <p:txBody>
          <a:bodyPr/>
          <a:lstStyle/>
          <a:p>
            <a:endParaRPr lang="en-US"/>
          </a:p>
        </p:txBody>
      </p:sp>
      <p:sp>
        <p:nvSpPr>
          <p:cNvPr id="4" name="Titel 3">
            <a:extLst>
              <a:ext uri="{FF2B5EF4-FFF2-40B4-BE49-F238E27FC236}">
                <a16:creationId xmlns:a16="http://schemas.microsoft.com/office/drawing/2014/main" id="{659B7233-28A2-4E25-8485-AAD642289224}"/>
              </a:ext>
            </a:extLst>
          </p:cNvPr>
          <p:cNvSpPr>
            <a:spLocks noGrp="1"/>
          </p:cNvSpPr>
          <p:nvPr>
            <p:ph type="title"/>
          </p:nvPr>
        </p:nvSpPr>
        <p:spPr/>
        <p:txBody>
          <a:bodyPr/>
          <a:lstStyle/>
          <a:p>
            <a:r>
              <a:rPr lang="en-US"/>
              <a:t>Theory of the Day</a:t>
            </a:r>
          </a:p>
        </p:txBody>
      </p:sp>
    </p:spTree>
    <p:extLst>
      <p:ext uri="{BB962C8B-B14F-4D97-AF65-F5344CB8AC3E}">
        <p14:creationId xmlns:p14="http://schemas.microsoft.com/office/powerpoint/2010/main" val="4274452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50F735FB-9273-4099-9128-77139156C6ED}"/>
              </a:ext>
            </a:extLst>
          </p:cNvPr>
          <p:cNvPicPr>
            <a:picLocks noGrp="1" noChangeAspect="1"/>
          </p:cNvPicPr>
          <p:nvPr>
            <p:ph sz="quarter" idx="13"/>
          </p:nvPr>
        </p:nvPicPr>
        <p:blipFill>
          <a:blip r:embed="rId3"/>
          <a:stretch>
            <a:fillRect/>
          </a:stretch>
        </p:blipFill>
        <p:spPr>
          <a:xfrm>
            <a:off x="3285552" y="1260475"/>
            <a:ext cx="5633596" cy="5219700"/>
          </a:xfrm>
        </p:spPr>
      </p:pic>
      <p:sp>
        <p:nvSpPr>
          <p:cNvPr id="3" name="Textplatzhalter 2">
            <a:extLst>
              <a:ext uri="{FF2B5EF4-FFF2-40B4-BE49-F238E27FC236}">
                <a16:creationId xmlns:a16="http://schemas.microsoft.com/office/drawing/2014/main" id="{49881C28-12F4-4620-B749-4207C7E64595}"/>
              </a:ext>
            </a:extLst>
          </p:cNvPr>
          <p:cNvSpPr>
            <a:spLocks noGrp="1"/>
          </p:cNvSpPr>
          <p:nvPr>
            <p:ph type="body" sz="quarter" idx="12"/>
          </p:nvPr>
        </p:nvSpPr>
        <p:spPr/>
        <p:txBody>
          <a:bodyPr/>
          <a:lstStyle/>
          <a:p>
            <a:endParaRPr lang="en-US"/>
          </a:p>
        </p:txBody>
      </p:sp>
      <p:sp>
        <p:nvSpPr>
          <p:cNvPr id="4" name="Titel 3">
            <a:extLst>
              <a:ext uri="{FF2B5EF4-FFF2-40B4-BE49-F238E27FC236}">
                <a16:creationId xmlns:a16="http://schemas.microsoft.com/office/drawing/2014/main" id="{9F7D8F95-7E6F-4026-BCED-4BF8E1B338DF}"/>
              </a:ext>
            </a:extLst>
          </p:cNvPr>
          <p:cNvSpPr>
            <a:spLocks noGrp="1"/>
          </p:cNvSpPr>
          <p:nvPr>
            <p:ph type="title"/>
          </p:nvPr>
        </p:nvSpPr>
        <p:spPr/>
        <p:txBody>
          <a:bodyPr/>
          <a:lstStyle/>
          <a:p>
            <a:r>
              <a:rPr lang="en-US"/>
              <a:t>Theory of the Day</a:t>
            </a:r>
          </a:p>
        </p:txBody>
      </p:sp>
    </p:spTree>
    <p:extLst>
      <p:ext uri="{BB962C8B-B14F-4D97-AF65-F5344CB8AC3E}">
        <p14:creationId xmlns:p14="http://schemas.microsoft.com/office/powerpoint/2010/main" val="3286268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4D30F14D-7D38-4759-AAD0-5613FF668950}"/>
              </a:ext>
            </a:extLst>
          </p:cNvPr>
          <p:cNvSpPr>
            <a:spLocks noGrp="1"/>
          </p:cNvSpPr>
          <p:nvPr>
            <p:ph sz="quarter" idx="13"/>
          </p:nvPr>
        </p:nvSpPr>
        <p:spPr/>
        <p:txBody>
          <a:bodyPr/>
          <a:lstStyle/>
          <a:p>
            <a:pPr lvl="1"/>
            <a:r>
              <a:rPr lang="en-US" dirty="0"/>
              <a:t>The processes and indirection</a:t>
            </a:r>
          </a:p>
          <a:p>
            <a:pPr lvl="1"/>
            <a:endParaRPr lang="en-US" dirty="0"/>
          </a:p>
          <a:p>
            <a:pPr lvl="1"/>
            <a:r>
              <a:rPr lang="en-US" dirty="0"/>
              <a:t>SPICE does not describe how I make software; there are only basic principles for the processes</a:t>
            </a:r>
          </a:p>
          <a:p>
            <a:pPr lvl="2"/>
            <a:r>
              <a:rPr lang="en-US" dirty="0"/>
              <a:t>If we apply these, the probability increases dramatically</a:t>
            </a:r>
          </a:p>
          <a:p>
            <a:pPr lvl="1"/>
            <a:endParaRPr lang="en-US" dirty="0"/>
          </a:p>
          <a:p>
            <a:pPr lvl="1"/>
            <a:r>
              <a:rPr lang="en-US" dirty="0"/>
              <a:t>This is how we do it with collaboration</a:t>
            </a:r>
          </a:p>
          <a:p>
            <a:pPr lvl="2"/>
            <a:r>
              <a:rPr lang="en-US" dirty="0"/>
              <a:t>Environment: Probability for humanity increases dramatically</a:t>
            </a:r>
          </a:p>
          <a:p>
            <a:pPr marL="0" lvl="1" indent="0">
              <a:buNone/>
            </a:pPr>
            <a:endParaRPr lang="en-US" dirty="0"/>
          </a:p>
        </p:txBody>
      </p:sp>
      <p:sp>
        <p:nvSpPr>
          <p:cNvPr id="5" name="Textplatzhalter 4">
            <a:extLst>
              <a:ext uri="{FF2B5EF4-FFF2-40B4-BE49-F238E27FC236}">
                <a16:creationId xmlns:a16="http://schemas.microsoft.com/office/drawing/2014/main" id="{6C3B7E87-E7F6-4F5D-B94D-649374D1FBAE}"/>
              </a:ext>
            </a:extLst>
          </p:cNvPr>
          <p:cNvSpPr>
            <a:spLocks noGrp="1"/>
          </p:cNvSpPr>
          <p:nvPr>
            <p:ph type="body" sz="quarter" idx="12"/>
          </p:nvPr>
        </p:nvSpPr>
        <p:spPr/>
        <p:txBody>
          <a:bodyPr/>
          <a:lstStyle/>
          <a:p>
            <a:endParaRPr lang="en-US"/>
          </a:p>
        </p:txBody>
      </p:sp>
      <p:sp>
        <p:nvSpPr>
          <p:cNvPr id="4" name="Titel 3">
            <a:extLst>
              <a:ext uri="{FF2B5EF4-FFF2-40B4-BE49-F238E27FC236}">
                <a16:creationId xmlns:a16="http://schemas.microsoft.com/office/drawing/2014/main" id="{15F6C9F0-A885-493A-8C69-2FD5528F4E91}"/>
              </a:ext>
            </a:extLst>
          </p:cNvPr>
          <p:cNvSpPr>
            <a:spLocks noGrp="1"/>
          </p:cNvSpPr>
          <p:nvPr>
            <p:ph type="title"/>
          </p:nvPr>
        </p:nvSpPr>
        <p:spPr/>
        <p:txBody>
          <a:bodyPr/>
          <a:lstStyle/>
          <a:p>
            <a:r>
              <a:rPr lang="en-US"/>
              <a:t>Intro</a:t>
            </a:r>
          </a:p>
        </p:txBody>
      </p:sp>
    </p:spTree>
    <p:extLst>
      <p:ext uri="{BB962C8B-B14F-4D97-AF65-F5344CB8AC3E}">
        <p14:creationId xmlns:p14="http://schemas.microsoft.com/office/powerpoint/2010/main" val="2173864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83D9201B-E9DF-456F-BF7C-71AD990A2CE3}"/>
              </a:ext>
            </a:extLst>
          </p:cNvPr>
          <p:cNvPicPr>
            <a:picLocks noGrp="1" noChangeAspect="1"/>
          </p:cNvPicPr>
          <p:nvPr>
            <p:ph sz="quarter" idx="13"/>
          </p:nvPr>
        </p:nvPicPr>
        <p:blipFill>
          <a:blip r:embed="rId3"/>
          <a:stretch>
            <a:fillRect/>
          </a:stretch>
        </p:blipFill>
        <p:spPr>
          <a:xfrm>
            <a:off x="1571032" y="1260475"/>
            <a:ext cx="9062635" cy="5219700"/>
          </a:xfrm>
        </p:spPr>
      </p:pic>
      <p:sp>
        <p:nvSpPr>
          <p:cNvPr id="3" name="Textplatzhalter 2">
            <a:extLst>
              <a:ext uri="{FF2B5EF4-FFF2-40B4-BE49-F238E27FC236}">
                <a16:creationId xmlns:a16="http://schemas.microsoft.com/office/drawing/2014/main" id="{876CE76E-63C5-4CA7-B0E5-B583065D6FB0}"/>
              </a:ext>
            </a:extLst>
          </p:cNvPr>
          <p:cNvSpPr>
            <a:spLocks noGrp="1"/>
          </p:cNvSpPr>
          <p:nvPr>
            <p:ph type="body" sz="quarter" idx="12"/>
          </p:nvPr>
        </p:nvSpPr>
        <p:spPr/>
        <p:txBody>
          <a:bodyPr/>
          <a:lstStyle/>
          <a:p>
            <a:endParaRPr lang="en-US"/>
          </a:p>
        </p:txBody>
      </p:sp>
      <p:sp>
        <p:nvSpPr>
          <p:cNvPr id="4" name="Titel 3">
            <a:extLst>
              <a:ext uri="{FF2B5EF4-FFF2-40B4-BE49-F238E27FC236}">
                <a16:creationId xmlns:a16="http://schemas.microsoft.com/office/drawing/2014/main" id="{FAFDA0A7-20BA-4986-9C25-22B19E860397}"/>
              </a:ext>
            </a:extLst>
          </p:cNvPr>
          <p:cNvSpPr>
            <a:spLocks noGrp="1"/>
          </p:cNvSpPr>
          <p:nvPr>
            <p:ph type="title"/>
          </p:nvPr>
        </p:nvSpPr>
        <p:spPr/>
        <p:txBody>
          <a:bodyPr/>
          <a:lstStyle/>
          <a:p>
            <a:r>
              <a:rPr lang="en-US"/>
              <a:t>Theory of the Day</a:t>
            </a:r>
          </a:p>
        </p:txBody>
      </p:sp>
    </p:spTree>
    <p:extLst>
      <p:ext uri="{BB962C8B-B14F-4D97-AF65-F5344CB8AC3E}">
        <p14:creationId xmlns:p14="http://schemas.microsoft.com/office/powerpoint/2010/main" val="1982943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C31E33AB-8B30-45EC-8F6F-F91FC05CA48E}"/>
              </a:ext>
            </a:extLst>
          </p:cNvPr>
          <p:cNvPicPr>
            <a:picLocks noGrp="1" noChangeAspect="1"/>
          </p:cNvPicPr>
          <p:nvPr>
            <p:ph sz="quarter" idx="13"/>
          </p:nvPr>
        </p:nvPicPr>
        <p:blipFill>
          <a:blip r:embed="rId3"/>
          <a:stretch>
            <a:fillRect/>
          </a:stretch>
        </p:blipFill>
        <p:spPr>
          <a:xfrm>
            <a:off x="666750" y="1435629"/>
            <a:ext cx="10871200" cy="4869391"/>
          </a:xfrm>
        </p:spPr>
      </p:pic>
      <p:sp>
        <p:nvSpPr>
          <p:cNvPr id="3" name="Textplatzhalter 2">
            <a:extLst>
              <a:ext uri="{FF2B5EF4-FFF2-40B4-BE49-F238E27FC236}">
                <a16:creationId xmlns:a16="http://schemas.microsoft.com/office/drawing/2014/main" id="{0AEDCE73-21D4-45B9-85C6-62941FAB2953}"/>
              </a:ext>
            </a:extLst>
          </p:cNvPr>
          <p:cNvSpPr>
            <a:spLocks noGrp="1"/>
          </p:cNvSpPr>
          <p:nvPr>
            <p:ph type="body" sz="quarter" idx="12"/>
          </p:nvPr>
        </p:nvSpPr>
        <p:spPr/>
        <p:txBody>
          <a:bodyPr/>
          <a:lstStyle/>
          <a:p>
            <a:endParaRPr lang="en-US"/>
          </a:p>
        </p:txBody>
      </p:sp>
      <p:sp>
        <p:nvSpPr>
          <p:cNvPr id="4" name="Titel 3">
            <a:extLst>
              <a:ext uri="{FF2B5EF4-FFF2-40B4-BE49-F238E27FC236}">
                <a16:creationId xmlns:a16="http://schemas.microsoft.com/office/drawing/2014/main" id="{9FBEC51F-6E19-4660-AF81-EF0F7F24A94E}"/>
              </a:ext>
            </a:extLst>
          </p:cNvPr>
          <p:cNvSpPr>
            <a:spLocks noGrp="1"/>
          </p:cNvSpPr>
          <p:nvPr>
            <p:ph type="title"/>
          </p:nvPr>
        </p:nvSpPr>
        <p:spPr/>
        <p:txBody>
          <a:bodyPr/>
          <a:lstStyle/>
          <a:p>
            <a:r>
              <a:rPr lang="en-US"/>
              <a:t>Theory of the Day</a:t>
            </a:r>
          </a:p>
        </p:txBody>
      </p:sp>
    </p:spTree>
    <p:extLst>
      <p:ext uri="{BB962C8B-B14F-4D97-AF65-F5344CB8AC3E}">
        <p14:creationId xmlns:p14="http://schemas.microsoft.com/office/powerpoint/2010/main" val="538544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1127D9B1-08CB-4FDB-AF68-B070F5449937}"/>
              </a:ext>
            </a:extLst>
          </p:cNvPr>
          <p:cNvSpPr>
            <a:spLocks noGrp="1"/>
          </p:cNvSpPr>
          <p:nvPr>
            <p:ph sz="quarter" idx="14"/>
          </p:nvPr>
        </p:nvSpPr>
        <p:spPr/>
        <p:txBody>
          <a:bodyPr/>
          <a:lstStyle/>
          <a:p>
            <a:pPr lvl="1"/>
            <a:r>
              <a:rPr lang="en-US" dirty="0"/>
              <a:t>Just the Tables (quick lookup)</a:t>
            </a:r>
          </a:p>
          <a:p>
            <a:pPr lvl="2"/>
            <a:r>
              <a:rPr lang="en-US" dirty="0">
                <a:hlinkClick r:id="rId3"/>
              </a:rPr>
              <a:t>https://orgiq.org/wp-content/uploads/2025/06/OrgIQ_AssessmentModelOnlyTables_v06.pdf</a:t>
            </a:r>
            <a:endParaRPr lang="en-US" dirty="0"/>
          </a:p>
          <a:p>
            <a:pPr lvl="2"/>
            <a:endParaRPr lang="en-US" dirty="0"/>
          </a:p>
        </p:txBody>
      </p:sp>
      <p:sp>
        <p:nvSpPr>
          <p:cNvPr id="7" name="Inhaltsplatzhalter 6">
            <a:extLst>
              <a:ext uri="{FF2B5EF4-FFF2-40B4-BE49-F238E27FC236}">
                <a16:creationId xmlns:a16="http://schemas.microsoft.com/office/drawing/2014/main" id="{69247807-0949-46DE-8DFF-EDD7691117D0}"/>
              </a:ext>
            </a:extLst>
          </p:cNvPr>
          <p:cNvSpPr>
            <a:spLocks noGrp="1"/>
          </p:cNvSpPr>
          <p:nvPr>
            <p:ph sz="quarter" idx="13"/>
          </p:nvPr>
        </p:nvSpPr>
        <p:spPr/>
        <p:txBody>
          <a:bodyPr/>
          <a:lstStyle/>
          <a:p>
            <a:pPr lvl="1"/>
            <a:r>
              <a:rPr lang="en-US" dirty="0"/>
              <a:t>The Full Assessment Modell</a:t>
            </a:r>
          </a:p>
          <a:p>
            <a:pPr lvl="2"/>
            <a:r>
              <a:rPr lang="en-US" dirty="0">
                <a:hlinkClick r:id="rId4"/>
              </a:rPr>
              <a:t>https://orgiq.org/wp-content/uploads/2024/09/OrgIQ_AssessmentModel_v05.pdf</a:t>
            </a:r>
            <a:endParaRPr lang="en-US" dirty="0"/>
          </a:p>
          <a:p>
            <a:pPr lvl="2"/>
            <a:endParaRPr lang="en-US" dirty="0"/>
          </a:p>
          <a:p>
            <a:pPr lvl="2"/>
            <a:endParaRPr lang="en-US" dirty="0"/>
          </a:p>
        </p:txBody>
      </p:sp>
      <p:sp>
        <p:nvSpPr>
          <p:cNvPr id="6" name="Textplatzhalter 5">
            <a:extLst>
              <a:ext uri="{FF2B5EF4-FFF2-40B4-BE49-F238E27FC236}">
                <a16:creationId xmlns:a16="http://schemas.microsoft.com/office/drawing/2014/main" id="{F82369AE-DA96-4E0D-92D5-8D3A67D66049}"/>
              </a:ext>
            </a:extLst>
          </p:cNvPr>
          <p:cNvSpPr>
            <a:spLocks noGrp="1"/>
          </p:cNvSpPr>
          <p:nvPr>
            <p:ph type="body" sz="quarter" idx="12"/>
          </p:nvPr>
        </p:nvSpPr>
        <p:spPr/>
        <p:txBody>
          <a:bodyPr/>
          <a:lstStyle/>
          <a:p>
            <a:r>
              <a:rPr lang="en-US" dirty="0"/>
              <a:t>The Material</a:t>
            </a:r>
          </a:p>
        </p:txBody>
      </p:sp>
      <p:sp>
        <p:nvSpPr>
          <p:cNvPr id="5" name="Titel 4">
            <a:extLst>
              <a:ext uri="{FF2B5EF4-FFF2-40B4-BE49-F238E27FC236}">
                <a16:creationId xmlns:a16="http://schemas.microsoft.com/office/drawing/2014/main" id="{5EF51589-FACF-46C7-8218-A68F3758A972}"/>
              </a:ext>
            </a:extLst>
          </p:cNvPr>
          <p:cNvSpPr>
            <a:spLocks noGrp="1"/>
          </p:cNvSpPr>
          <p:nvPr>
            <p:ph type="title"/>
          </p:nvPr>
        </p:nvSpPr>
        <p:spPr/>
        <p:txBody>
          <a:bodyPr/>
          <a:lstStyle/>
          <a:p>
            <a:r>
              <a:rPr lang="en-US"/>
              <a:t>Practice</a:t>
            </a:r>
          </a:p>
        </p:txBody>
      </p:sp>
      <p:pic>
        <p:nvPicPr>
          <p:cNvPr id="10" name="Grafik 9">
            <a:extLst>
              <a:ext uri="{FF2B5EF4-FFF2-40B4-BE49-F238E27FC236}">
                <a16:creationId xmlns:a16="http://schemas.microsoft.com/office/drawing/2014/main" id="{CF48439D-A132-45AD-AFB4-08CE693C44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432" y="2490771"/>
            <a:ext cx="3140968" cy="3140968"/>
          </a:xfrm>
          <a:prstGeom prst="rect">
            <a:avLst/>
          </a:prstGeom>
        </p:spPr>
      </p:pic>
      <p:pic>
        <p:nvPicPr>
          <p:cNvPr id="12" name="Grafik 11">
            <a:extLst>
              <a:ext uri="{FF2B5EF4-FFF2-40B4-BE49-F238E27FC236}">
                <a16:creationId xmlns:a16="http://schemas.microsoft.com/office/drawing/2014/main" id="{579FE41F-0016-4499-96D7-A08A0FC175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8048" y="2420888"/>
            <a:ext cx="3240360" cy="3240360"/>
          </a:xfrm>
          <a:prstGeom prst="rect">
            <a:avLst/>
          </a:prstGeom>
        </p:spPr>
      </p:pic>
    </p:spTree>
    <p:extLst>
      <p:ext uri="{BB962C8B-B14F-4D97-AF65-F5344CB8AC3E}">
        <p14:creationId xmlns:p14="http://schemas.microsoft.com/office/powerpoint/2010/main" val="3743902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3897F6-CAAB-461D-B3D7-F0F50FEB1F76}"/>
              </a:ext>
            </a:extLst>
          </p:cNvPr>
          <p:cNvSpPr>
            <a:spLocks noGrp="1"/>
          </p:cNvSpPr>
          <p:nvPr>
            <p:ph sz="quarter" idx="13"/>
          </p:nvPr>
        </p:nvSpPr>
        <p:spPr>
          <a:xfrm>
            <a:off x="666000" y="1260000"/>
            <a:ext cx="5502008" cy="5220000"/>
          </a:xfrm>
        </p:spPr>
        <p:txBody>
          <a:bodyPr/>
          <a:lstStyle/>
          <a:p>
            <a:pPr lvl="1"/>
            <a:r>
              <a:rPr lang="en-US" dirty="0"/>
              <a:t>Build Groups!</a:t>
            </a:r>
          </a:p>
          <a:p>
            <a:pPr lvl="2"/>
            <a:r>
              <a:rPr lang="en-US" dirty="0"/>
              <a:t>Diverse as possible</a:t>
            </a:r>
          </a:p>
          <a:p>
            <a:pPr lvl="2"/>
            <a:r>
              <a:rPr lang="en-US" dirty="0"/>
              <a:t>~3 people</a:t>
            </a:r>
          </a:p>
          <a:p>
            <a:pPr lvl="2"/>
            <a:endParaRPr lang="en-US" dirty="0"/>
          </a:p>
          <a:p>
            <a:pPr lvl="2"/>
            <a:r>
              <a:rPr lang="en-US" dirty="0"/>
              <a:t>Take Post-Its + Markers</a:t>
            </a:r>
          </a:p>
          <a:p>
            <a:pPr lvl="3"/>
            <a:r>
              <a:rPr lang="en-US" dirty="0"/>
              <a:t>One stack of post-its per group + marker</a:t>
            </a:r>
          </a:p>
          <a:p>
            <a:pPr lvl="3"/>
            <a:r>
              <a:rPr lang="en-US" dirty="0"/>
              <a:t>Everyone should write; try to collaborate</a:t>
            </a:r>
          </a:p>
          <a:p>
            <a:pPr lvl="3"/>
            <a:r>
              <a:rPr lang="en-US" dirty="0"/>
              <a:t>Team: Network nor Hierarchy</a:t>
            </a:r>
          </a:p>
          <a:p>
            <a:pPr lvl="2"/>
            <a:r>
              <a:rPr lang="en-US" dirty="0"/>
              <a:t>Gather around Meta-Plan/Wall</a:t>
            </a:r>
          </a:p>
          <a:p>
            <a:pPr lvl="2"/>
            <a:endParaRPr lang="en-US" dirty="0"/>
          </a:p>
          <a:p>
            <a:pPr lvl="2"/>
            <a:r>
              <a:rPr lang="en-US" dirty="0"/>
              <a:t>For every question ~6 minutes</a:t>
            </a:r>
          </a:p>
          <a:p>
            <a:pPr lvl="2"/>
            <a:endParaRPr lang="en-US" dirty="0"/>
          </a:p>
          <a:p>
            <a:pPr lvl="2"/>
            <a:r>
              <a:rPr lang="en-US" dirty="0"/>
              <a:t>The last question is for the WS not so important (but maybe for you)</a:t>
            </a:r>
          </a:p>
        </p:txBody>
      </p:sp>
      <p:sp>
        <p:nvSpPr>
          <p:cNvPr id="3" name="Textplatzhalter 2">
            <a:extLst>
              <a:ext uri="{FF2B5EF4-FFF2-40B4-BE49-F238E27FC236}">
                <a16:creationId xmlns:a16="http://schemas.microsoft.com/office/drawing/2014/main" id="{E8226241-6FA5-4FE5-8EA5-78D2D2AD5897}"/>
              </a:ext>
            </a:extLst>
          </p:cNvPr>
          <p:cNvSpPr>
            <a:spLocks noGrp="1"/>
          </p:cNvSpPr>
          <p:nvPr>
            <p:ph type="body" sz="quarter" idx="12"/>
          </p:nvPr>
        </p:nvSpPr>
        <p:spPr/>
        <p:txBody>
          <a:bodyPr/>
          <a:lstStyle/>
          <a:p>
            <a:r>
              <a:rPr lang="en-US" dirty="0"/>
              <a:t>Prep: Discovery Action Dialog</a:t>
            </a:r>
          </a:p>
        </p:txBody>
      </p:sp>
      <p:sp>
        <p:nvSpPr>
          <p:cNvPr id="4" name="Titel 3">
            <a:extLst>
              <a:ext uri="{FF2B5EF4-FFF2-40B4-BE49-F238E27FC236}">
                <a16:creationId xmlns:a16="http://schemas.microsoft.com/office/drawing/2014/main" id="{8B3AF0A9-BC4F-4A6B-A594-E4FC7F371BF3}"/>
              </a:ext>
            </a:extLst>
          </p:cNvPr>
          <p:cNvSpPr>
            <a:spLocks noGrp="1"/>
          </p:cNvSpPr>
          <p:nvPr>
            <p:ph type="title"/>
          </p:nvPr>
        </p:nvSpPr>
        <p:spPr/>
        <p:txBody>
          <a:bodyPr/>
          <a:lstStyle/>
          <a:p>
            <a:r>
              <a:rPr lang="en-US"/>
              <a:t>Discovery Action Dialog</a:t>
            </a:r>
          </a:p>
        </p:txBody>
      </p:sp>
      <p:pic>
        <p:nvPicPr>
          <p:cNvPr id="7" name="Grafik 6">
            <a:extLst>
              <a:ext uri="{FF2B5EF4-FFF2-40B4-BE49-F238E27FC236}">
                <a16:creationId xmlns:a16="http://schemas.microsoft.com/office/drawing/2014/main" id="{15E642A8-61DD-45C0-88A3-FB24FC78A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9912" y="1171013"/>
            <a:ext cx="5145976" cy="5085184"/>
          </a:xfrm>
          <a:prstGeom prst="rect">
            <a:avLst/>
          </a:prstGeom>
        </p:spPr>
      </p:pic>
    </p:spTree>
    <p:extLst>
      <p:ext uri="{BB962C8B-B14F-4D97-AF65-F5344CB8AC3E}">
        <p14:creationId xmlns:p14="http://schemas.microsoft.com/office/powerpoint/2010/main" val="601693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3897F6-CAAB-461D-B3D7-F0F50FEB1F76}"/>
              </a:ext>
            </a:extLst>
          </p:cNvPr>
          <p:cNvSpPr>
            <a:spLocks noGrp="1"/>
          </p:cNvSpPr>
          <p:nvPr>
            <p:ph sz="quarter" idx="13"/>
          </p:nvPr>
        </p:nvSpPr>
        <p:spPr>
          <a:xfrm>
            <a:off x="666000" y="1260000"/>
            <a:ext cx="7374216" cy="5220000"/>
          </a:xfrm>
        </p:spPr>
        <p:txBody>
          <a:bodyPr/>
          <a:lstStyle/>
          <a:p>
            <a:pPr lvl="1"/>
            <a:r>
              <a:rPr lang="en-US" dirty="0">
                <a:effectLst/>
              </a:rPr>
              <a:t>What would the perfectly </a:t>
            </a:r>
            <a:r>
              <a:rPr lang="en-US" b="1" dirty="0">
                <a:solidFill>
                  <a:schemeClr val="accent2"/>
                </a:solidFill>
                <a:effectLst/>
              </a:rPr>
              <a:t>collaborative </a:t>
            </a:r>
            <a:r>
              <a:rPr lang="en-US" dirty="0">
                <a:effectLst/>
              </a:rPr>
              <a:t>organization look like?</a:t>
            </a:r>
            <a:br>
              <a:rPr lang="en-US" dirty="0">
                <a:effectLst/>
              </a:rPr>
            </a:br>
            <a:r>
              <a:rPr lang="en-US" dirty="0">
                <a:effectLst/>
              </a:rPr>
              <a:t>Why is it “perfect”?</a:t>
            </a:r>
          </a:p>
          <a:p>
            <a:pPr lvl="2"/>
            <a:r>
              <a:rPr lang="en-US" dirty="0">
                <a:effectLst/>
              </a:rPr>
              <a:t>This should include a realistic perspective on the “messiness of being a human”</a:t>
            </a:r>
          </a:p>
          <a:p>
            <a:pPr lvl="2"/>
            <a:r>
              <a:rPr lang="en-US" i="1" dirty="0">
                <a:effectLst/>
              </a:rPr>
              <a:t>We all have experiences with </a:t>
            </a:r>
            <a:r>
              <a:rPr lang="en-US" b="1" i="1" dirty="0">
                <a:solidFill>
                  <a:schemeClr val="accent2"/>
                </a:solidFill>
                <a:effectLst/>
              </a:rPr>
              <a:t>“difficult people” </a:t>
            </a:r>
            <a:r>
              <a:rPr lang="en-US" i="1" dirty="0">
                <a:effectLst/>
              </a:rPr>
              <a:t>and situations. How could we solve this? Which situations did we see unsolvable in the past?</a:t>
            </a:r>
          </a:p>
          <a:p>
            <a:pPr lvl="1"/>
            <a:r>
              <a:rPr lang="en-US" dirty="0">
                <a:effectLst/>
              </a:rPr>
              <a:t>What are </a:t>
            </a:r>
            <a:r>
              <a:rPr lang="en-US" b="1" dirty="0">
                <a:solidFill>
                  <a:schemeClr val="accent2"/>
                </a:solidFill>
                <a:effectLst/>
              </a:rPr>
              <a:t>building blocks </a:t>
            </a:r>
            <a:r>
              <a:rPr lang="en-US" dirty="0">
                <a:effectLst/>
              </a:rPr>
              <a:t>(ingredients) of that “perfect” organization? </a:t>
            </a:r>
            <a:r>
              <a:rPr lang="en-US" i="1" dirty="0">
                <a:effectLst/>
              </a:rPr>
              <a:t>Especially: Dealing with difficult people</a:t>
            </a:r>
          </a:p>
          <a:p>
            <a:pPr lvl="1"/>
            <a:r>
              <a:rPr lang="en-US" dirty="0">
                <a:effectLst/>
              </a:rPr>
              <a:t>Which </a:t>
            </a:r>
            <a:r>
              <a:rPr lang="en-US" b="1" dirty="0">
                <a:solidFill>
                  <a:schemeClr val="accent2"/>
                </a:solidFill>
                <a:effectLst/>
              </a:rPr>
              <a:t>examples</a:t>
            </a:r>
            <a:r>
              <a:rPr lang="en-US" dirty="0">
                <a:effectLst/>
              </a:rPr>
              <a:t> do you have for these “</a:t>
            </a:r>
            <a:r>
              <a:rPr lang="en-US" b="1" dirty="0">
                <a:solidFill>
                  <a:schemeClr val="accent2"/>
                </a:solidFill>
                <a:effectLst/>
              </a:rPr>
              <a:t>patterns</a:t>
            </a:r>
            <a:r>
              <a:rPr lang="en-US" dirty="0">
                <a:effectLst/>
              </a:rPr>
              <a:t>”? </a:t>
            </a:r>
            <a:r>
              <a:rPr lang="en-US" i="1" dirty="0">
                <a:effectLst/>
              </a:rPr>
              <a:t>Once again focus on difficult people.</a:t>
            </a:r>
          </a:p>
          <a:p>
            <a:pPr lvl="1"/>
            <a:r>
              <a:rPr lang="en-US" dirty="0">
                <a:effectLst/>
              </a:rPr>
              <a:t>What </a:t>
            </a:r>
            <a:r>
              <a:rPr lang="en-US" b="1" dirty="0">
                <a:solidFill>
                  <a:schemeClr val="accent2"/>
                </a:solidFill>
                <a:effectLst/>
              </a:rPr>
              <a:t>can you do now </a:t>
            </a:r>
            <a:r>
              <a:rPr lang="en-US" dirty="0">
                <a:effectLst/>
              </a:rPr>
              <a:t>(without anyone else) to follow these examples? (your 15%)</a:t>
            </a:r>
          </a:p>
          <a:p>
            <a:endParaRPr lang="en-US" dirty="0"/>
          </a:p>
        </p:txBody>
      </p:sp>
      <p:sp>
        <p:nvSpPr>
          <p:cNvPr id="3" name="Textplatzhalter 2">
            <a:extLst>
              <a:ext uri="{FF2B5EF4-FFF2-40B4-BE49-F238E27FC236}">
                <a16:creationId xmlns:a16="http://schemas.microsoft.com/office/drawing/2014/main" id="{E8226241-6FA5-4FE5-8EA5-78D2D2AD5897}"/>
              </a:ext>
            </a:extLst>
          </p:cNvPr>
          <p:cNvSpPr>
            <a:spLocks noGrp="1"/>
          </p:cNvSpPr>
          <p:nvPr>
            <p:ph type="body" sz="quarter" idx="12"/>
          </p:nvPr>
        </p:nvSpPr>
        <p:spPr/>
        <p:txBody>
          <a:bodyPr/>
          <a:lstStyle/>
          <a:p>
            <a:r>
              <a:rPr lang="en-US" dirty="0"/>
              <a:t>Questions: Discovery Action Dialog</a:t>
            </a:r>
          </a:p>
        </p:txBody>
      </p:sp>
      <p:sp>
        <p:nvSpPr>
          <p:cNvPr id="4" name="Titel 3">
            <a:extLst>
              <a:ext uri="{FF2B5EF4-FFF2-40B4-BE49-F238E27FC236}">
                <a16:creationId xmlns:a16="http://schemas.microsoft.com/office/drawing/2014/main" id="{8B3AF0A9-BC4F-4A6B-A594-E4FC7F371BF3}"/>
              </a:ext>
            </a:extLst>
          </p:cNvPr>
          <p:cNvSpPr>
            <a:spLocks noGrp="1"/>
          </p:cNvSpPr>
          <p:nvPr>
            <p:ph type="title"/>
          </p:nvPr>
        </p:nvSpPr>
        <p:spPr/>
        <p:txBody>
          <a:bodyPr/>
          <a:lstStyle/>
          <a:p>
            <a:r>
              <a:rPr lang="en-US"/>
              <a:t>Discovery Action Dialog</a:t>
            </a:r>
          </a:p>
        </p:txBody>
      </p:sp>
      <p:pic>
        <p:nvPicPr>
          <p:cNvPr id="8" name="Grafik 7">
            <a:extLst>
              <a:ext uri="{FF2B5EF4-FFF2-40B4-BE49-F238E27FC236}">
                <a16:creationId xmlns:a16="http://schemas.microsoft.com/office/drawing/2014/main" id="{35C6020C-6D49-4DCD-B56E-B3FA95C7D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8782" y="1268760"/>
            <a:ext cx="3815226" cy="3770155"/>
          </a:xfrm>
          <a:prstGeom prst="rect">
            <a:avLst/>
          </a:prstGeom>
        </p:spPr>
      </p:pic>
    </p:spTree>
    <p:extLst>
      <p:ext uri="{BB962C8B-B14F-4D97-AF65-F5344CB8AC3E}">
        <p14:creationId xmlns:p14="http://schemas.microsoft.com/office/powerpoint/2010/main" val="3838951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30AD50B-72AA-4FB1-9B9F-8EA5602C4CE5}"/>
              </a:ext>
            </a:extLst>
          </p:cNvPr>
          <p:cNvSpPr/>
          <p:nvPr/>
        </p:nvSpPr>
        <p:spPr bwMode="auto">
          <a:xfrm>
            <a:off x="0" y="0"/>
            <a:ext cx="12191999" cy="6858000"/>
          </a:xfrm>
          <a:prstGeom prst="rect">
            <a:avLst/>
          </a:prstGeom>
          <a:solidFill>
            <a:schemeClr val="tx1"/>
          </a:solidFill>
          <a:ln w="12700" cap="flat" cmpd="sng" algn="ctr">
            <a:solidFill>
              <a:srgbClr val="565C5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pic>
        <p:nvPicPr>
          <p:cNvPr id="7" name="Picture 2">
            <a:extLst>
              <a:ext uri="{FF2B5EF4-FFF2-40B4-BE49-F238E27FC236}">
                <a16:creationId xmlns:a16="http://schemas.microsoft.com/office/drawing/2014/main" id="{9B7917C3-059D-4EE3-82B5-5A95A16A45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57942" y="0"/>
            <a:ext cx="10278618" cy="685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platzhalter 2">
            <a:extLst>
              <a:ext uri="{FF2B5EF4-FFF2-40B4-BE49-F238E27FC236}">
                <a16:creationId xmlns:a16="http://schemas.microsoft.com/office/drawing/2014/main" id="{566C4737-AD78-7E80-BF1E-77794A7C5780}"/>
              </a:ext>
            </a:extLst>
          </p:cNvPr>
          <p:cNvSpPr>
            <a:spLocks noGrp="1"/>
          </p:cNvSpPr>
          <p:nvPr>
            <p:ph type="body" sz="quarter" idx="4294967295"/>
          </p:nvPr>
        </p:nvSpPr>
        <p:spPr>
          <a:xfrm>
            <a:off x="983432" y="368659"/>
            <a:ext cx="9289032" cy="1116125"/>
          </a:xfrm>
          <a:solidFill>
            <a:schemeClr val="tx1">
              <a:alpha val="50196"/>
            </a:schemeClr>
          </a:solidFill>
          <a:ln>
            <a:noFill/>
          </a:ln>
        </p:spPr>
        <p:txBody>
          <a:bodyPr anchor="ctr"/>
          <a:lstStyle/>
          <a:p>
            <a:pPr algn="ctr"/>
            <a:r>
              <a:rPr lang="en-US" sz="4400" b="1" dirty="0">
                <a:solidFill>
                  <a:schemeClr val="accent1"/>
                </a:solidFill>
              </a:rPr>
              <a:t>… before the next feature …</a:t>
            </a:r>
          </a:p>
        </p:txBody>
      </p:sp>
      <p:sp>
        <p:nvSpPr>
          <p:cNvPr id="13" name="Textplatzhalter 2">
            <a:extLst>
              <a:ext uri="{FF2B5EF4-FFF2-40B4-BE49-F238E27FC236}">
                <a16:creationId xmlns:a16="http://schemas.microsoft.com/office/drawing/2014/main" id="{5ADCFA75-C09C-4708-85BD-2BDB62AC7595}"/>
              </a:ext>
            </a:extLst>
          </p:cNvPr>
          <p:cNvSpPr txBox="1">
            <a:spLocks/>
          </p:cNvSpPr>
          <p:nvPr/>
        </p:nvSpPr>
        <p:spPr>
          <a:xfrm>
            <a:off x="725525" y="4725144"/>
            <a:ext cx="10585176" cy="1909414"/>
          </a:xfrm>
          <a:prstGeom prst="rect">
            <a:avLst/>
          </a:prstGeom>
          <a:solidFill>
            <a:schemeClr val="tx1">
              <a:alpha val="50196"/>
            </a:schemeClr>
          </a:solidFill>
          <a:ln>
            <a:noFill/>
          </a:ln>
        </p:spPr>
        <p:txBody>
          <a:bodyPr vert="horz" lIns="0" tIns="0" rIns="0" bIns="0" rtlCol="0" anchor="ctr">
            <a:noAutofit/>
          </a:bodyPr>
          <a:lstStyle>
            <a:lvl1pPr marL="0" indent="0" algn="l" defTabSz="914400" rtl="0" eaLnBrk="1" latinLnBrk="0" hangingPunct="1">
              <a:lnSpc>
                <a:spcPct val="100000"/>
              </a:lnSpc>
              <a:spcBef>
                <a:spcPts val="800"/>
              </a:spcBef>
              <a:buClr>
                <a:srgbClr val="B70032"/>
              </a:buClr>
              <a:buSzPct val="25000"/>
              <a:buFont typeface="Calibri" panose="020F0502020204030204" pitchFamily="34" charset="0"/>
              <a:buChar char="​"/>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800"/>
              </a:spcBef>
              <a:buClr>
                <a:srgbClr val="1F9999"/>
              </a:buClr>
              <a:buSzPct val="75000"/>
              <a:buFont typeface="Wingdings 3" panose="05040102010807070707" pitchFamily="18" charset="2"/>
              <a:buChar char=""/>
              <a:defRPr sz="1600" kern="1200">
                <a:solidFill>
                  <a:schemeClr val="tx1"/>
                </a:solidFill>
                <a:latin typeface="+mn-lt"/>
                <a:ea typeface="+mn-ea"/>
                <a:cs typeface="+mn-cs"/>
              </a:defRPr>
            </a:lvl2pPr>
            <a:lvl3pPr marL="504000" indent="-252000" algn="l" defTabSz="914400" rtl="0" eaLnBrk="1" latinLnBrk="0" hangingPunct="1">
              <a:lnSpc>
                <a:spcPct val="100000"/>
              </a:lnSpc>
              <a:spcBef>
                <a:spcPts val="400"/>
              </a:spcBef>
              <a:buClr>
                <a:srgbClr val="1F9999"/>
              </a:buClr>
              <a:buSzPct val="75000"/>
              <a:buFont typeface="Wingdings 3" panose="05040102010807070707" pitchFamily="18" charset="2"/>
              <a:buChar char="u"/>
              <a:defRPr sz="1600" kern="1200">
                <a:solidFill>
                  <a:schemeClr val="tx1"/>
                </a:solidFill>
                <a:latin typeface="+mn-lt"/>
                <a:ea typeface="+mn-ea"/>
                <a:cs typeface="+mn-cs"/>
              </a:defRPr>
            </a:lvl3pPr>
            <a:lvl4pPr marL="720000" indent="-216000" algn="l" defTabSz="914400" rtl="0" eaLnBrk="1" latinLnBrk="0" hangingPunct="1">
              <a:lnSpc>
                <a:spcPct val="100000"/>
              </a:lnSpc>
              <a:spcBef>
                <a:spcPts val="200"/>
              </a:spcBef>
              <a:buClr>
                <a:srgbClr val="1F9999"/>
              </a:buClr>
              <a:buSzPct val="75000"/>
              <a:buFont typeface="Verdana" panose="020B0604030504040204" pitchFamily="34" charset="0"/>
              <a:buChar char="&gt;"/>
              <a:defRPr sz="1400" kern="1200">
                <a:solidFill>
                  <a:schemeClr val="tx1"/>
                </a:solidFill>
                <a:latin typeface="+mn-lt"/>
                <a:ea typeface="+mn-ea"/>
                <a:cs typeface="+mn-cs"/>
              </a:defRPr>
            </a:lvl4pPr>
            <a:lvl5pPr marL="936000" indent="-216000" algn="l" defTabSz="914400" rtl="0" eaLnBrk="1" latinLnBrk="0" hangingPunct="1">
              <a:lnSpc>
                <a:spcPct val="100000"/>
              </a:lnSpc>
              <a:spcBef>
                <a:spcPts val="200"/>
              </a:spcBef>
              <a:buClr>
                <a:srgbClr val="1F9999"/>
              </a:buClr>
              <a:buSzPct val="75000"/>
              <a:buFont typeface="Verdana" panose="020B0604030504040204" pitchFamily="34" charset="0"/>
              <a:buChar char="&gt;"/>
              <a:defRPr sz="1400" kern="1200">
                <a:solidFill>
                  <a:schemeClr val="tx1"/>
                </a:solidFill>
                <a:latin typeface="+mn-lt"/>
                <a:ea typeface="+mn-ea"/>
                <a:cs typeface="+mn-cs"/>
              </a:defRPr>
            </a:lvl5pPr>
            <a:lvl6pPr marL="1152000" indent="-216000" algn="l" defTabSz="914400" rtl="0" eaLnBrk="1" latinLnBrk="0" hangingPunct="1">
              <a:lnSpc>
                <a:spcPct val="100000"/>
              </a:lnSpc>
              <a:spcBef>
                <a:spcPts val="200"/>
              </a:spcBef>
              <a:buClr>
                <a:srgbClr val="1F9999"/>
              </a:buClr>
              <a:buSzPct val="75000"/>
              <a:buFont typeface="Verdana" panose="020B0604030504040204" pitchFamily="34" charset="0"/>
              <a:buChar char="&gt;"/>
              <a:defRPr sz="1400" kern="1200">
                <a:solidFill>
                  <a:schemeClr val="tx1"/>
                </a:solidFill>
                <a:latin typeface="+mn-lt"/>
                <a:ea typeface="+mn-ea"/>
                <a:cs typeface="+mn-cs"/>
              </a:defRPr>
            </a:lvl6pPr>
            <a:lvl7pPr marL="1368000" indent="-216000" algn="l" defTabSz="914400" rtl="0" eaLnBrk="1" latinLnBrk="0" hangingPunct="1">
              <a:lnSpc>
                <a:spcPct val="100000"/>
              </a:lnSpc>
              <a:spcBef>
                <a:spcPts val="200"/>
              </a:spcBef>
              <a:buClr>
                <a:schemeClr val="accent2"/>
              </a:buClr>
              <a:buSzPct val="75000"/>
              <a:buFont typeface="Verdana" panose="020B0604030504040204" pitchFamily="34" charset="0"/>
              <a:buChar char="&gt;"/>
              <a:defRPr sz="1400" kern="1200">
                <a:solidFill>
                  <a:schemeClr val="tx1"/>
                </a:solidFill>
                <a:latin typeface="+mn-lt"/>
                <a:ea typeface="+mn-ea"/>
                <a:cs typeface="+mn-cs"/>
              </a:defRPr>
            </a:lvl7pPr>
            <a:lvl8pPr marL="1584000" indent="-216000" algn="l" defTabSz="914400" rtl="0" eaLnBrk="1" latinLnBrk="0" hangingPunct="1">
              <a:lnSpc>
                <a:spcPct val="100000"/>
              </a:lnSpc>
              <a:spcBef>
                <a:spcPts val="200"/>
              </a:spcBef>
              <a:buClr>
                <a:schemeClr val="accent2"/>
              </a:buClr>
              <a:buSzPct val="75000"/>
              <a:buFont typeface="Verdana" panose="020B0604030504040204" pitchFamily="34" charset="0"/>
              <a:buChar char="&gt;"/>
              <a:defRPr sz="1200" kern="1200">
                <a:solidFill>
                  <a:schemeClr val="tx1"/>
                </a:solidFill>
                <a:latin typeface="+mn-lt"/>
                <a:ea typeface="+mn-ea"/>
                <a:cs typeface="+mn-cs"/>
              </a:defRPr>
            </a:lvl8pPr>
            <a:lvl9pPr marL="1800000" indent="-216000" algn="l" defTabSz="914400" rtl="0" eaLnBrk="1" latinLnBrk="0" hangingPunct="1">
              <a:lnSpc>
                <a:spcPct val="100000"/>
              </a:lnSpc>
              <a:spcBef>
                <a:spcPts val="200"/>
              </a:spcBef>
              <a:buClr>
                <a:schemeClr val="accent2"/>
              </a:buClr>
              <a:buSzPct val="75000"/>
              <a:buFont typeface="Verdana" panose="020B0604030504040204" pitchFamily="34" charset="0"/>
              <a:buChar char="&gt;"/>
              <a:defRPr sz="1200" kern="1200">
                <a:solidFill>
                  <a:schemeClr val="tx1"/>
                </a:solidFill>
                <a:latin typeface="+mn-lt"/>
                <a:ea typeface="+mn-ea"/>
                <a:cs typeface="+mn-cs"/>
              </a:defRPr>
            </a:lvl9pPr>
          </a:lstStyle>
          <a:p>
            <a:pPr lvl="0" algn="ctr" fontAlgn="auto">
              <a:spcAft>
                <a:spcPts val="0"/>
              </a:spcAft>
            </a:pPr>
            <a:r>
              <a:rPr lang="en-US" sz="6600" b="1" dirty="0">
                <a:solidFill>
                  <a:schemeClr val="accent1"/>
                </a:solidFill>
              </a:rPr>
              <a:t>Take a break or a nap</a:t>
            </a:r>
          </a:p>
        </p:txBody>
      </p:sp>
    </p:spTree>
    <p:extLst>
      <p:ext uri="{BB962C8B-B14F-4D97-AF65-F5344CB8AC3E}">
        <p14:creationId xmlns:p14="http://schemas.microsoft.com/office/powerpoint/2010/main" val="2075048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55CD42B5-A569-4E53-8EBD-2ABE9419EF81}"/>
              </a:ext>
            </a:extLst>
          </p:cNvPr>
          <p:cNvSpPr>
            <a:spLocks noGrp="1"/>
          </p:cNvSpPr>
          <p:nvPr>
            <p:ph sz="quarter" idx="13"/>
          </p:nvPr>
        </p:nvSpPr>
        <p:spPr/>
        <p:txBody>
          <a:bodyPr/>
          <a:lstStyle/>
          <a:p>
            <a:endParaRPr lang="en-US" dirty="0"/>
          </a:p>
          <a:p>
            <a:endParaRPr lang="en-US" dirty="0"/>
          </a:p>
          <a:p>
            <a:endParaRPr lang="en-US" dirty="0"/>
          </a:p>
          <a:p>
            <a:endParaRPr lang="en-US" dirty="0"/>
          </a:p>
          <a:p>
            <a:endParaRPr lang="en-US" dirty="0"/>
          </a:p>
          <a:p>
            <a:pPr algn="ctr"/>
            <a:r>
              <a:rPr lang="en-US" sz="4000" dirty="0"/>
              <a:t>Fail &gt; </a:t>
            </a:r>
            <a:r>
              <a:rPr lang="en-US" sz="4000" b="1" dirty="0">
                <a:solidFill>
                  <a:schemeClr val="accent2"/>
                </a:solidFill>
              </a:rPr>
              <a:t>Learn</a:t>
            </a:r>
            <a:r>
              <a:rPr lang="en-US" sz="4000" dirty="0"/>
              <a:t> &gt; Anticipate</a:t>
            </a:r>
          </a:p>
        </p:txBody>
      </p:sp>
      <p:sp>
        <p:nvSpPr>
          <p:cNvPr id="5" name="Titel 4">
            <a:extLst>
              <a:ext uri="{FF2B5EF4-FFF2-40B4-BE49-F238E27FC236}">
                <a16:creationId xmlns:a16="http://schemas.microsoft.com/office/drawing/2014/main" id="{8CE8CDE2-F690-4092-8048-85FFCF78BEA3}"/>
              </a:ext>
            </a:extLst>
          </p:cNvPr>
          <p:cNvSpPr>
            <a:spLocks noGrp="1"/>
          </p:cNvSpPr>
          <p:nvPr>
            <p:ph type="title"/>
          </p:nvPr>
        </p:nvSpPr>
        <p:spPr/>
        <p:txBody>
          <a:bodyPr/>
          <a:lstStyle/>
          <a:p>
            <a:r>
              <a:rPr lang="en-US"/>
              <a:t>Agenda</a:t>
            </a:r>
            <a:endParaRPr lang="en-US" dirty="0"/>
          </a:p>
        </p:txBody>
      </p:sp>
    </p:spTree>
    <p:extLst>
      <p:ext uri="{BB962C8B-B14F-4D97-AF65-F5344CB8AC3E}">
        <p14:creationId xmlns:p14="http://schemas.microsoft.com/office/powerpoint/2010/main" val="1955995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C31E33AB-8B30-45EC-8F6F-F91FC05CA48E}"/>
              </a:ext>
            </a:extLst>
          </p:cNvPr>
          <p:cNvPicPr>
            <a:picLocks noGrp="1" noChangeAspect="1"/>
          </p:cNvPicPr>
          <p:nvPr>
            <p:ph sz="quarter" idx="13"/>
          </p:nvPr>
        </p:nvPicPr>
        <p:blipFill>
          <a:blip r:embed="rId3"/>
          <a:stretch>
            <a:fillRect/>
          </a:stretch>
        </p:blipFill>
        <p:spPr>
          <a:xfrm>
            <a:off x="666750" y="1435629"/>
            <a:ext cx="10871200" cy="4869391"/>
          </a:xfrm>
        </p:spPr>
      </p:pic>
      <p:sp>
        <p:nvSpPr>
          <p:cNvPr id="3" name="Textplatzhalter 2">
            <a:extLst>
              <a:ext uri="{FF2B5EF4-FFF2-40B4-BE49-F238E27FC236}">
                <a16:creationId xmlns:a16="http://schemas.microsoft.com/office/drawing/2014/main" id="{0AEDCE73-21D4-45B9-85C6-62941FAB2953}"/>
              </a:ext>
            </a:extLst>
          </p:cNvPr>
          <p:cNvSpPr>
            <a:spLocks noGrp="1"/>
          </p:cNvSpPr>
          <p:nvPr>
            <p:ph type="body" sz="quarter" idx="12"/>
          </p:nvPr>
        </p:nvSpPr>
        <p:spPr/>
        <p:txBody>
          <a:bodyPr/>
          <a:lstStyle/>
          <a:p>
            <a:endParaRPr lang="en-US"/>
          </a:p>
        </p:txBody>
      </p:sp>
      <p:sp>
        <p:nvSpPr>
          <p:cNvPr id="4" name="Titel 3">
            <a:extLst>
              <a:ext uri="{FF2B5EF4-FFF2-40B4-BE49-F238E27FC236}">
                <a16:creationId xmlns:a16="http://schemas.microsoft.com/office/drawing/2014/main" id="{9FBEC51F-6E19-4660-AF81-EF0F7F24A94E}"/>
              </a:ext>
            </a:extLst>
          </p:cNvPr>
          <p:cNvSpPr>
            <a:spLocks noGrp="1"/>
          </p:cNvSpPr>
          <p:nvPr>
            <p:ph type="title"/>
          </p:nvPr>
        </p:nvSpPr>
        <p:spPr/>
        <p:txBody>
          <a:bodyPr/>
          <a:lstStyle/>
          <a:p>
            <a:r>
              <a:rPr lang="en-US"/>
              <a:t>Collaboration Capability Model</a:t>
            </a:r>
          </a:p>
        </p:txBody>
      </p:sp>
    </p:spTree>
    <p:extLst>
      <p:ext uri="{BB962C8B-B14F-4D97-AF65-F5344CB8AC3E}">
        <p14:creationId xmlns:p14="http://schemas.microsoft.com/office/powerpoint/2010/main" val="1471055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7E50F5E-531D-BD00-1B4F-9AA9FF3B5F38}"/>
              </a:ext>
            </a:extLst>
          </p:cNvPr>
          <p:cNvSpPr>
            <a:spLocks noGrp="1"/>
          </p:cNvSpPr>
          <p:nvPr>
            <p:ph sz="quarter" idx="13"/>
          </p:nvPr>
        </p:nvSpPr>
        <p:spPr/>
        <p:txBody>
          <a:bodyPr/>
          <a:lstStyle/>
          <a:p>
            <a:pPr lvl="1"/>
            <a:r>
              <a:rPr lang="en-US" sz="2000" dirty="0"/>
              <a:t>Be crystal clear on why you are here</a:t>
            </a:r>
            <a:br>
              <a:rPr lang="en-US" sz="2000" dirty="0"/>
            </a:br>
            <a:r>
              <a:rPr lang="en-US" sz="2000" dirty="0"/>
              <a:t>and where you are heading!</a:t>
            </a:r>
          </a:p>
          <a:p>
            <a:pPr lvl="2"/>
            <a:r>
              <a:rPr lang="en-US" dirty="0"/>
              <a:t>Purpose addresses also the Limbic brain</a:t>
            </a:r>
          </a:p>
          <a:p>
            <a:pPr lvl="1"/>
            <a:endParaRPr lang="en-US" dirty="0"/>
          </a:p>
          <a:p>
            <a:pPr lvl="2"/>
            <a:r>
              <a:rPr lang="en-US" dirty="0"/>
              <a:t>You can’t repeat it often enough!</a:t>
            </a:r>
          </a:p>
          <a:p>
            <a:pPr lvl="2"/>
            <a:r>
              <a:rPr lang="en-US" dirty="0"/>
              <a:t>At least 50% of your steering &amp; </a:t>
            </a:r>
            <a:r>
              <a:rPr lang="en-US" dirty="0" err="1"/>
              <a:t>prc</a:t>
            </a:r>
            <a:r>
              <a:rPr lang="en-US" dirty="0"/>
              <a:t> </a:t>
            </a:r>
            <a:r>
              <a:rPr lang="en-US" dirty="0" err="1"/>
              <a:t>mgmt</a:t>
            </a:r>
            <a:r>
              <a:rPr lang="en-US" dirty="0"/>
              <a:t> is purpose</a:t>
            </a:r>
          </a:p>
          <a:p>
            <a:pPr lvl="2"/>
            <a:r>
              <a:rPr lang="en-US" dirty="0"/>
              <a:t>If this is clear, everything else is simple</a:t>
            </a:r>
          </a:p>
          <a:p>
            <a:pPr lvl="3"/>
            <a:r>
              <a:rPr lang="en-US" dirty="0"/>
              <a:t>even if no process exists, people will do the right things</a:t>
            </a:r>
          </a:p>
        </p:txBody>
      </p:sp>
      <p:sp>
        <p:nvSpPr>
          <p:cNvPr id="3" name="Textplatzhalter 2">
            <a:extLst>
              <a:ext uri="{FF2B5EF4-FFF2-40B4-BE49-F238E27FC236}">
                <a16:creationId xmlns:a16="http://schemas.microsoft.com/office/drawing/2014/main" id="{40E89133-AD1C-9C21-A53D-D699D5D1C635}"/>
              </a:ext>
            </a:extLst>
          </p:cNvPr>
          <p:cNvSpPr>
            <a:spLocks noGrp="1"/>
          </p:cNvSpPr>
          <p:nvPr>
            <p:ph type="body" sz="quarter" idx="12"/>
          </p:nvPr>
        </p:nvSpPr>
        <p:spPr/>
        <p:txBody>
          <a:bodyPr/>
          <a:lstStyle/>
          <a:p>
            <a:r>
              <a:rPr lang="en-US" dirty="0"/>
              <a:t>Purpose</a:t>
            </a:r>
          </a:p>
        </p:txBody>
      </p:sp>
      <p:sp>
        <p:nvSpPr>
          <p:cNvPr id="9" name="Titel 8">
            <a:extLst>
              <a:ext uri="{FF2B5EF4-FFF2-40B4-BE49-F238E27FC236}">
                <a16:creationId xmlns:a16="http://schemas.microsoft.com/office/drawing/2014/main" id="{80BBE5F4-D328-1F05-DB43-89D2E1BC2DC1}"/>
              </a:ext>
            </a:extLst>
          </p:cNvPr>
          <p:cNvSpPr>
            <a:spLocks noGrp="1"/>
          </p:cNvSpPr>
          <p:nvPr>
            <p:ph type="title"/>
          </p:nvPr>
        </p:nvSpPr>
        <p:spPr/>
        <p:txBody>
          <a:bodyPr/>
          <a:lstStyle/>
          <a:p>
            <a:r>
              <a:rPr lang="en-US"/>
              <a:t>Collaboration Capability Model</a:t>
            </a:r>
            <a:endParaRPr lang="en-US" dirty="0"/>
          </a:p>
        </p:txBody>
      </p:sp>
      <p:pic>
        <p:nvPicPr>
          <p:cNvPr id="8" name="Grafik 7">
            <a:extLst>
              <a:ext uri="{FF2B5EF4-FFF2-40B4-BE49-F238E27FC236}">
                <a16:creationId xmlns:a16="http://schemas.microsoft.com/office/drawing/2014/main" id="{B32EDD6A-6212-49AE-92BF-3A6AA9BC8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630" y="954000"/>
            <a:ext cx="4462086" cy="4131184"/>
          </a:xfrm>
          <a:prstGeom prst="rect">
            <a:avLst/>
          </a:prstGeom>
        </p:spPr>
      </p:pic>
    </p:spTree>
    <p:extLst>
      <p:ext uri="{BB962C8B-B14F-4D97-AF65-F5344CB8AC3E}">
        <p14:creationId xmlns:p14="http://schemas.microsoft.com/office/powerpoint/2010/main" val="1121366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7E50F5E-531D-BD00-1B4F-9AA9FF3B5F38}"/>
              </a:ext>
            </a:extLst>
          </p:cNvPr>
          <p:cNvSpPr>
            <a:spLocks noGrp="1"/>
          </p:cNvSpPr>
          <p:nvPr>
            <p:ph sz="quarter" idx="13"/>
          </p:nvPr>
        </p:nvSpPr>
        <p:spPr/>
        <p:txBody>
          <a:bodyPr/>
          <a:lstStyle/>
          <a:p>
            <a:pPr lvl="1"/>
            <a:r>
              <a:rPr lang="en-US" sz="2000" dirty="0"/>
              <a:t>Trust is built!</a:t>
            </a:r>
          </a:p>
          <a:p>
            <a:pPr lvl="2"/>
            <a:r>
              <a:rPr lang="en-US" dirty="0"/>
              <a:t>Trust is part of relationships … you can’t force it,</a:t>
            </a:r>
            <a:br>
              <a:rPr lang="en-US" dirty="0"/>
            </a:br>
            <a:r>
              <a:rPr lang="en-US" dirty="0"/>
              <a:t>you can’t command it</a:t>
            </a:r>
          </a:p>
          <a:p>
            <a:pPr lvl="1"/>
            <a:endParaRPr lang="en-US" dirty="0"/>
          </a:p>
          <a:p>
            <a:pPr lvl="2"/>
            <a:r>
              <a:rPr lang="en-US" dirty="0"/>
              <a:t>Trust is about being courageous and vulnerable</a:t>
            </a:r>
          </a:p>
          <a:p>
            <a:pPr lvl="2"/>
            <a:r>
              <a:rPr lang="en-US" dirty="0"/>
              <a:t>Trust is the concept of a Safe Space</a:t>
            </a:r>
          </a:p>
          <a:p>
            <a:pPr lvl="2"/>
            <a:r>
              <a:rPr lang="en-US" dirty="0"/>
              <a:t>Being creative is always connected to failure</a:t>
            </a:r>
          </a:p>
          <a:p>
            <a:pPr lvl="2"/>
            <a:endParaRPr lang="en-US" dirty="0"/>
          </a:p>
          <a:p>
            <a:pPr lvl="2"/>
            <a:endParaRPr lang="en-US" dirty="0"/>
          </a:p>
          <a:p>
            <a:pPr lvl="2"/>
            <a:r>
              <a:rPr lang="en-US" dirty="0"/>
              <a:t>(Trust to be [rejection free experienced</a:t>
            </a:r>
            <a:br>
              <a:rPr lang="en-US" dirty="0"/>
            </a:br>
            <a:r>
              <a:rPr lang="en-US" dirty="0"/>
              <a:t>authenticity </a:t>
            </a:r>
            <a:r>
              <a:rPr lang="en-US" dirty="0">
                <a:sym typeface="Wingdings" panose="05000000000000000000" pitchFamily="2" charset="2"/>
              </a:rPr>
              <a:t> autonomy</a:t>
            </a:r>
            <a:r>
              <a:rPr lang="en-US" dirty="0"/>
              <a:t>])</a:t>
            </a:r>
          </a:p>
        </p:txBody>
      </p:sp>
      <p:sp>
        <p:nvSpPr>
          <p:cNvPr id="3" name="Textplatzhalter 2">
            <a:extLst>
              <a:ext uri="{FF2B5EF4-FFF2-40B4-BE49-F238E27FC236}">
                <a16:creationId xmlns:a16="http://schemas.microsoft.com/office/drawing/2014/main" id="{40E89133-AD1C-9C21-A53D-D699D5D1C635}"/>
              </a:ext>
            </a:extLst>
          </p:cNvPr>
          <p:cNvSpPr>
            <a:spLocks noGrp="1"/>
          </p:cNvSpPr>
          <p:nvPr>
            <p:ph type="body" sz="quarter" idx="12"/>
          </p:nvPr>
        </p:nvSpPr>
        <p:spPr/>
        <p:txBody>
          <a:bodyPr/>
          <a:lstStyle/>
          <a:p>
            <a:r>
              <a:rPr lang="en-US" b="1" dirty="0"/>
              <a:t>Trust</a:t>
            </a:r>
          </a:p>
        </p:txBody>
      </p:sp>
      <p:sp>
        <p:nvSpPr>
          <p:cNvPr id="9" name="Titel 8">
            <a:extLst>
              <a:ext uri="{FF2B5EF4-FFF2-40B4-BE49-F238E27FC236}">
                <a16:creationId xmlns:a16="http://schemas.microsoft.com/office/drawing/2014/main" id="{80BBE5F4-D328-1F05-DB43-89D2E1BC2DC1}"/>
              </a:ext>
            </a:extLst>
          </p:cNvPr>
          <p:cNvSpPr>
            <a:spLocks noGrp="1"/>
          </p:cNvSpPr>
          <p:nvPr>
            <p:ph type="title"/>
          </p:nvPr>
        </p:nvSpPr>
        <p:spPr/>
        <p:txBody>
          <a:bodyPr/>
          <a:lstStyle/>
          <a:p>
            <a:r>
              <a:rPr lang="en-US"/>
              <a:t>Collaboration Capability Model</a:t>
            </a:r>
            <a:endParaRPr lang="en-US" dirty="0"/>
          </a:p>
        </p:txBody>
      </p:sp>
      <p:pic>
        <p:nvPicPr>
          <p:cNvPr id="7" name="Grafik 6">
            <a:extLst>
              <a:ext uri="{FF2B5EF4-FFF2-40B4-BE49-F238E27FC236}">
                <a16:creationId xmlns:a16="http://schemas.microsoft.com/office/drawing/2014/main" id="{94143C77-6C09-4F93-AEBE-CD40E0703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630" y="954000"/>
            <a:ext cx="4462086" cy="4131184"/>
          </a:xfrm>
          <a:prstGeom prst="rect">
            <a:avLst/>
          </a:prstGeom>
        </p:spPr>
      </p:pic>
    </p:spTree>
    <p:extLst>
      <p:ext uri="{BB962C8B-B14F-4D97-AF65-F5344CB8AC3E}">
        <p14:creationId xmlns:p14="http://schemas.microsoft.com/office/powerpoint/2010/main" val="1290216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82B5CDDC-5C60-4B4D-BC26-16FE1B11A02F}"/>
              </a:ext>
            </a:extLst>
          </p:cNvPr>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2190631" y="1260475"/>
            <a:ext cx="7823437" cy="5219700"/>
          </a:xfrm>
        </p:spPr>
      </p:pic>
      <p:sp>
        <p:nvSpPr>
          <p:cNvPr id="3" name="Textplatzhalter 2">
            <a:extLst>
              <a:ext uri="{FF2B5EF4-FFF2-40B4-BE49-F238E27FC236}">
                <a16:creationId xmlns:a16="http://schemas.microsoft.com/office/drawing/2014/main" id="{D782DBAF-4DF4-4813-A7FA-250802C4AA02}"/>
              </a:ext>
            </a:extLst>
          </p:cNvPr>
          <p:cNvSpPr>
            <a:spLocks noGrp="1"/>
          </p:cNvSpPr>
          <p:nvPr>
            <p:ph type="body" sz="quarter" idx="12"/>
          </p:nvPr>
        </p:nvSpPr>
        <p:spPr/>
        <p:txBody>
          <a:bodyPr/>
          <a:lstStyle/>
          <a:p>
            <a:r>
              <a:rPr lang="en-US" dirty="0"/>
              <a:t>We’ve been the Pioneers Who Fought This …</a:t>
            </a:r>
          </a:p>
        </p:txBody>
      </p:sp>
      <p:sp>
        <p:nvSpPr>
          <p:cNvPr id="4" name="Titel 3">
            <a:extLst>
              <a:ext uri="{FF2B5EF4-FFF2-40B4-BE49-F238E27FC236}">
                <a16:creationId xmlns:a16="http://schemas.microsoft.com/office/drawing/2014/main" id="{FCB5536E-ED86-4457-9C9C-46AB8352FFCC}"/>
              </a:ext>
            </a:extLst>
          </p:cNvPr>
          <p:cNvSpPr>
            <a:spLocks noGrp="1"/>
          </p:cNvSpPr>
          <p:nvPr>
            <p:ph type="title"/>
          </p:nvPr>
        </p:nvSpPr>
        <p:spPr/>
        <p:txBody>
          <a:bodyPr/>
          <a:lstStyle/>
          <a:p>
            <a:r>
              <a:rPr lang="en-US"/>
              <a:t>Intro</a:t>
            </a:r>
          </a:p>
        </p:txBody>
      </p:sp>
    </p:spTree>
    <p:extLst>
      <p:ext uri="{BB962C8B-B14F-4D97-AF65-F5344CB8AC3E}">
        <p14:creationId xmlns:p14="http://schemas.microsoft.com/office/powerpoint/2010/main" val="1472645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CE5B1E8-20CE-4CFE-98BA-08118CCA1E53}"/>
              </a:ext>
            </a:extLst>
          </p:cNvPr>
          <p:cNvSpPr>
            <a:spLocks noGrp="1"/>
          </p:cNvSpPr>
          <p:nvPr>
            <p:ph sz="quarter" idx="13"/>
          </p:nvPr>
        </p:nvSpPr>
        <p:spPr>
          <a:xfrm>
            <a:off x="666000" y="1260000"/>
            <a:ext cx="5862048" cy="5220000"/>
          </a:xfrm>
        </p:spPr>
        <p:txBody>
          <a:bodyPr/>
          <a:lstStyle/>
          <a:p>
            <a:pPr lvl="1"/>
            <a:r>
              <a:rPr lang="en-US" dirty="0"/>
              <a:t>Yeah, we all have a signed contract/are a team /…</a:t>
            </a:r>
            <a:br>
              <a:rPr lang="en-US" dirty="0"/>
            </a:br>
            <a:r>
              <a:rPr lang="en-US" dirty="0"/>
              <a:t>and “now we trust each other”</a:t>
            </a:r>
          </a:p>
          <a:p>
            <a:pPr lvl="1"/>
            <a:endParaRPr lang="en-US" dirty="0"/>
          </a:p>
          <a:p>
            <a:pPr lvl="1"/>
            <a:r>
              <a:rPr lang="en-US" dirty="0"/>
              <a:t>This is not trust, but social fear</a:t>
            </a:r>
          </a:p>
          <a:p>
            <a:pPr lvl="2"/>
            <a:r>
              <a:rPr lang="en-US" dirty="0"/>
              <a:t>“If we can’t see, if moral is on the inside or outside,</a:t>
            </a:r>
            <a:br>
              <a:rPr lang="en-US" dirty="0"/>
            </a:br>
            <a:r>
              <a:rPr lang="en-US" dirty="0"/>
              <a:t>it is the most dangerous situation, we can create”</a:t>
            </a:r>
          </a:p>
        </p:txBody>
      </p:sp>
      <p:sp>
        <p:nvSpPr>
          <p:cNvPr id="3" name="Textplatzhalter 2">
            <a:extLst>
              <a:ext uri="{FF2B5EF4-FFF2-40B4-BE49-F238E27FC236}">
                <a16:creationId xmlns:a16="http://schemas.microsoft.com/office/drawing/2014/main" id="{197680ED-9B28-4E1C-ABD8-20CD42A331BA}"/>
              </a:ext>
            </a:extLst>
          </p:cNvPr>
          <p:cNvSpPr>
            <a:spLocks noGrp="1"/>
          </p:cNvSpPr>
          <p:nvPr>
            <p:ph type="body" sz="quarter" idx="12"/>
          </p:nvPr>
        </p:nvSpPr>
        <p:spPr/>
        <p:txBody>
          <a:bodyPr/>
          <a:lstStyle/>
          <a:p>
            <a:r>
              <a:rPr lang="en-US" dirty="0"/>
              <a:t>How we imagine trust …</a:t>
            </a:r>
          </a:p>
        </p:txBody>
      </p:sp>
      <p:sp>
        <p:nvSpPr>
          <p:cNvPr id="4" name="Titel 3">
            <a:extLst>
              <a:ext uri="{FF2B5EF4-FFF2-40B4-BE49-F238E27FC236}">
                <a16:creationId xmlns:a16="http://schemas.microsoft.com/office/drawing/2014/main" id="{AC7CE9A2-FD85-4691-BA25-EB0DE2A5EE5D}"/>
              </a:ext>
            </a:extLst>
          </p:cNvPr>
          <p:cNvSpPr>
            <a:spLocks noGrp="1"/>
          </p:cNvSpPr>
          <p:nvPr>
            <p:ph type="title"/>
          </p:nvPr>
        </p:nvSpPr>
        <p:spPr/>
        <p:txBody>
          <a:bodyPr/>
          <a:lstStyle/>
          <a:p>
            <a:r>
              <a:rPr lang="en-US"/>
              <a:t>Collaboration Capability Model</a:t>
            </a:r>
          </a:p>
        </p:txBody>
      </p:sp>
      <p:pic>
        <p:nvPicPr>
          <p:cNvPr id="6" name="Grafik 5">
            <a:extLst>
              <a:ext uri="{FF2B5EF4-FFF2-40B4-BE49-F238E27FC236}">
                <a16:creationId xmlns:a16="http://schemas.microsoft.com/office/drawing/2014/main" id="{9D8672C0-E2DD-41ED-A6C8-353DB09E6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7920" y="1270983"/>
            <a:ext cx="4589902" cy="4957017"/>
          </a:xfrm>
          <a:prstGeom prst="rect">
            <a:avLst/>
          </a:prstGeom>
        </p:spPr>
      </p:pic>
    </p:spTree>
    <p:extLst>
      <p:ext uri="{BB962C8B-B14F-4D97-AF65-F5344CB8AC3E}">
        <p14:creationId xmlns:p14="http://schemas.microsoft.com/office/powerpoint/2010/main" val="750093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6F1B8CC-16CA-43BF-B670-A289D8FF2869}"/>
              </a:ext>
            </a:extLst>
          </p:cNvPr>
          <p:cNvSpPr>
            <a:spLocks noGrp="1"/>
          </p:cNvSpPr>
          <p:nvPr>
            <p:ph sz="quarter" idx="13"/>
          </p:nvPr>
        </p:nvSpPr>
        <p:spPr>
          <a:xfrm>
            <a:off x="666000" y="1260000"/>
            <a:ext cx="5718032" cy="5220000"/>
          </a:xfrm>
        </p:spPr>
        <p:txBody>
          <a:bodyPr/>
          <a:lstStyle/>
          <a:p>
            <a:pPr lvl="1"/>
            <a:r>
              <a:rPr lang="en-US" dirty="0"/>
              <a:t>It looks completely different …</a:t>
            </a:r>
          </a:p>
          <a:p>
            <a:pPr lvl="2"/>
            <a:r>
              <a:rPr lang="en-US" dirty="0"/>
              <a:t>Suddenly I can understand, what is happening</a:t>
            </a:r>
          </a:p>
          <a:p>
            <a:pPr lvl="1"/>
            <a:endParaRPr lang="en-US" dirty="0"/>
          </a:p>
          <a:p>
            <a:pPr lvl="1"/>
            <a:r>
              <a:rPr lang="en-US" dirty="0"/>
              <a:t>Assumption behind this model:</a:t>
            </a:r>
            <a:br>
              <a:rPr lang="en-US" dirty="0"/>
            </a:br>
            <a:r>
              <a:rPr lang="en-US" dirty="0"/>
              <a:t>“Relationships are mutually identical”</a:t>
            </a:r>
          </a:p>
          <a:p>
            <a:pPr lvl="2"/>
            <a:r>
              <a:rPr lang="en-US" dirty="0"/>
              <a:t>this is not true!</a:t>
            </a:r>
          </a:p>
          <a:p>
            <a:pPr lvl="2"/>
            <a:r>
              <a:rPr lang="en-US" dirty="0"/>
              <a:t>even the refined model is helpful, but also wrong</a:t>
            </a:r>
          </a:p>
          <a:p>
            <a:pPr lvl="2"/>
            <a:r>
              <a:rPr lang="en-US" dirty="0"/>
              <a:t>we have to show to connections, for every pair</a:t>
            </a:r>
          </a:p>
        </p:txBody>
      </p:sp>
      <p:sp>
        <p:nvSpPr>
          <p:cNvPr id="3" name="Textplatzhalter 2">
            <a:extLst>
              <a:ext uri="{FF2B5EF4-FFF2-40B4-BE49-F238E27FC236}">
                <a16:creationId xmlns:a16="http://schemas.microsoft.com/office/drawing/2014/main" id="{0490A653-153F-4F84-9984-C9FF09831EA1}"/>
              </a:ext>
            </a:extLst>
          </p:cNvPr>
          <p:cNvSpPr>
            <a:spLocks noGrp="1"/>
          </p:cNvSpPr>
          <p:nvPr>
            <p:ph type="body" sz="quarter" idx="12"/>
          </p:nvPr>
        </p:nvSpPr>
        <p:spPr/>
        <p:txBody>
          <a:bodyPr/>
          <a:lstStyle/>
          <a:p>
            <a:r>
              <a:rPr lang="en-US" dirty="0"/>
              <a:t>How it would look like …</a:t>
            </a:r>
          </a:p>
        </p:txBody>
      </p:sp>
      <p:sp>
        <p:nvSpPr>
          <p:cNvPr id="4" name="Titel 3">
            <a:extLst>
              <a:ext uri="{FF2B5EF4-FFF2-40B4-BE49-F238E27FC236}">
                <a16:creationId xmlns:a16="http://schemas.microsoft.com/office/drawing/2014/main" id="{0A00DDF6-4A8B-4A74-80CC-560DCE59BAE8}"/>
              </a:ext>
            </a:extLst>
          </p:cNvPr>
          <p:cNvSpPr>
            <a:spLocks noGrp="1"/>
          </p:cNvSpPr>
          <p:nvPr>
            <p:ph type="title"/>
          </p:nvPr>
        </p:nvSpPr>
        <p:spPr/>
        <p:txBody>
          <a:bodyPr/>
          <a:lstStyle/>
          <a:p>
            <a:r>
              <a:rPr lang="en-US"/>
              <a:t>Collaboration Capability Model</a:t>
            </a:r>
          </a:p>
        </p:txBody>
      </p:sp>
      <p:pic>
        <p:nvPicPr>
          <p:cNvPr id="6" name="Grafik 5">
            <a:extLst>
              <a:ext uri="{FF2B5EF4-FFF2-40B4-BE49-F238E27FC236}">
                <a16:creationId xmlns:a16="http://schemas.microsoft.com/office/drawing/2014/main" id="{C81F967B-E4F2-4E12-9BE2-CDD9754C2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953" y="1268760"/>
            <a:ext cx="4583594" cy="4950204"/>
          </a:xfrm>
          <a:prstGeom prst="rect">
            <a:avLst/>
          </a:prstGeom>
        </p:spPr>
      </p:pic>
    </p:spTree>
    <p:extLst>
      <p:ext uri="{BB962C8B-B14F-4D97-AF65-F5344CB8AC3E}">
        <p14:creationId xmlns:p14="http://schemas.microsoft.com/office/powerpoint/2010/main" val="3720602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7E50F5E-531D-BD00-1B4F-9AA9FF3B5F38}"/>
              </a:ext>
            </a:extLst>
          </p:cNvPr>
          <p:cNvSpPr>
            <a:spLocks noGrp="1"/>
          </p:cNvSpPr>
          <p:nvPr>
            <p:ph sz="quarter" idx="13"/>
          </p:nvPr>
        </p:nvSpPr>
        <p:spPr/>
        <p:txBody>
          <a:bodyPr/>
          <a:lstStyle/>
          <a:p>
            <a:pPr lvl="1"/>
            <a:r>
              <a:rPr lang="en-US" sz="2000" dirty="0"/>
              <a:t>Truth is found</a:t>
            </a:r>
          </a:p>
          <a:p>
            <a:pPr lvl="2"/>
            <a:r>
              <a:rPr lang="en-US" dirty="0"/>
              <a:t>Truth comes from relationships, but is about the solution</a:t>
            </a:r>
          </a:p>
          <a:p>
            <a:pPr lvl="1"/>
            <a:endParaRPr lang="en-US" dirty="0"/>
          </a:p>
          <a:p>
            <a:pPr lvl="2"/>
            <a:r>
              <a:rPr lang="en-US" dirty="0"/>
              <a:t>It can be a struggle to wrestle for the truth</a:t>
            </a:r>
          </a:p>
          <a:p>
            <a:pPr lvl="2"/>
            <a:r>
              <a:rPr lang="en-US" dirty="0"/>
              <a:t>It is not about opinions, but “what is best for the system”</a:t>
            </a:r>
          </a:p>
          <a:p>
            <a:pPr lvl="2"/>
            <a:r>
              <a:rPr lang="en-US" dirty="0"/>
              <a:t>It never endangers the relationship</a:t>
            </a:r>
          </a:p>
          <a:p>
            <a:pPr lvl="2"/>
            <a:r>
              <a:rPr lang="en-US" dirty="0"/>
              <a:t>Truth can only be found inside a Safe Space,</a:t>
            </a:r>
            <a:br>
              <a:rPr lang="en-US" dirty="0"/>
            </a:br>
            <a:r>
              <a:rPr lang="en-US" dirty="0"/>
              <a:t>otherwise, it becomes politics (and lies)</a:t>
            </a:r>
          </a:p>
          <a:p>
            <a:pPr lvl="2"/>
            <a:endParaRPr lang="en-US" dirty="0"/>
          </a:p>
          <a:p>
            <a:pPr lvl="2"/>
            <a:r>
              <a:rPr lang="en-US" dirty="0"/>
              <a:t>(Trust to contribute + improve [self-worth])</a:t>
            </a:r>
          </a:p>
        </p:txBody>
      </p:sp>
      <p:sp>
        <p:nvSpPr>
          <p:cNvPr id="3" name="Textplatzhalter 2">
            <a:extLst>
              <a:ext uri="{FF2B5EF4-FFF2-40B4-BE49-F238E27FC236}">
                <a16:creationId xmlns:a16="http://schemas.microsoft.com/office/drawing/2014/main" id="{40E89133-AD1C-9C21-A53D-D699D5D1C635}"/>
              </a:ext>
            </a:extLst>
          </p:cNvPr>
          <p:cNvSpPr>
            <a:spLocks noGrp="1"/>
          </p:cNvSpPr>
          <p:nvPr>
            <p:ph type="body" sz="quarter" idx="12"/>
          </p:nvPr>
        </p:nvSpPr>
        <p:spPr/>
        <p:txBody>
          <a:bodyPr/>
          <a:lstStyle/>
          <a:p>
            <a:r>
              <a:rPr lang="en-US" dirty="0"/>
              <a:t>Truth</a:t>
            </a:r>
          </a:p>
        </p:txBody>
      </p:sp>
      <p:sp>
        <p:nvSpPr>
          <p:cNvPr id="9" name="Titel 8">
            <a:extLst>
              <a:ext uri="{FF2B5EF4-FFF2-40B4-BE49-F238E27FC236}">
                <a16:creationId xmlns:a16="http://schemas.microsoft.com/office/drawing/2014/main" id="{80BBE5F4-D328-1F05-DB43-89D2E1BC2DC1}"/>
              </a:ext>
            </a:extLst>
          </p:cNvPr>
          <p:cNvSpPr>
            <a:spLocks noGrp="1"/>
          </p:cNvSpPr>
          <p:nvPr>
            <p:ph type="title"/>
          </p:nvPr>
        </p:nvSpPr>
        <p:spPr/>
        <p:txBody>
          <a:bodyPr/>
          <a:lstStyle/>
          <a:p>
            <a:r>
              <a:rPr lang="en-US"/>
              <a:t>Collaboration Capability Model</a:t>
            </a:r>
            <a:endParaRPr lang="en-US" dirty="0"/>
          </a:p>
        </p:txBody>
      </p:sp>
      <p:pic>
        <p:nvPicPr>
          <p:cNvPr id="7" name="Grafik 6">
            <a:extLst>
              <a:ext uri="{FF2B5EF4-FFF2-40B4-BE49-F238E27FC236}">
                <a16:creationId xmlns:a16="http://schemas.microsoft.com/office/drawing/2014/main" id="{D2B2A532-40EB-4D18-9948-5F1538A4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630" y="954000"/>
            <a:ext cx="4462086" cy="4131184"/>
          </a:xfrm>
          <a:prstGeom prst="rect">
            <a:avLst/>
          </a:prstGeom>
        </p:spPr>
      </p:pic>
      <p:pic>
        <p:nvPicPr>
          <p:cNvPr id="6" name="Grafik 5">
            <a:extLst>
              <a:ext uri="{FF2B5EF4-FFF2-40B4-BE49-F238E27FC236}">
                <a16:creationId xmlns:a16="http://schemas.microsoft.com/office/drawing/2014/main" id="{B2F58318-C0A6-4FCB-86F8-B5AC683DB1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0444" y="4259667"/>
            <a:ext cx="2479292" cy="2230033"/>
          </a:xfrm>
          <a:prstGeom prst="rect">
            <a:avLst/>
          </a:prstGeom>
        </p:spPr>
      </p:pic>
    </p:spTree>
    <p:extLst>
      <p:ext uri="{BB962C8B-B14F-4D97-AF65-F5344CB8AC3E}">
        <p14:creationId xmlns:p14="http://schemas.microsoft.com/office/powerpoint/2010/main" val="3336535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7E50F5E-531D-BD00-1B4F-9AA9FF3B5F38}"/>
              </a:ext>
            </a:extLst>
          </p:cNvPr>
          <p:cNvSpPr>
            <a:spLocks noGrp="1"/>
          </p:cNvSpPr>
          <p:nvPr>
            <p:ph sz="quarter" idx="13"/>
          </p:nvPr>
        </p:nvSpPr>
        <p:spPr/>
        <p:txBody>
          <a:bodyPr/>
          <a:lstStyle/>
          <a:p>
            <a:pPr lvl="1"/>
            <a:r>
              <a:rPr lang="en-US" sz="2000" dirty="0"/>
              <a:t>Commitment is a decision</a:t>
            </a:r>
          </a:p>
          <a:p>
            <a:pPr lvl="2"/>
            <a:r>
              <a:rPr lang="en-US" dirty="0"/>
              <a:t>We choose one option</a:t>
            </a:r>
          </a:p>
          <a:p>
            <a:pPr lvl="1"/>
            <a:endParaRPr lang="en-US" dirty="0"/>
          </a:p>
          <a:p>
            <a:pPr lvl="2"/>
            <a:r>
              <a:rPr lang="en-US" dirty="0"/>
              <a:t>Commitment is only possible if I feel seen,</a:t>
            </a:r>
            <a:br>
              <a:rPr lang="en-US" dirty="0"/>
            </a:br>
            <a:r>
              <a:rPr lang="en-US" dirty="0"/>
              <a:t>heard, and understood</a:t>
            </a:r>
          </a:p>
          <a:p>
            <a:pPr lvl="2"/>
            <a:r>
              <a:rPr lang="en-US" dirty="0"/>
              <a:t>There is a decision to be made for a direction</a:t>
            </a:r>
          </a:p>
          <a:p>
            <a:pPr lvl="2"/>
            <a:r>
              <a:rPr lang="en-US" dirty="0"/>
              <a:t>There are always countless possibilities,</a:t>
            </a:r>
            <a:br>
              <a:rPr lang="en-US" dirty="0"/>
            </a:br>
            <a:r>
              <a:rPr lang="en-US" dirty="0"/>
              <a:t>but there is only one thing we can put into practice</a:t>
            </a:r>
          </a:p>
          <a:p>
            <a:pPr lvl="3"/>
            <a:r>
              <a:rPr lang="en-US" dirty="0"/>
              <a:t>Cost of </a:t>
            </a:r>
            <a:r>
              <a:rPr lang="en-US" dirty="0" err="1"/>
              <a:t>oppotunities</a:t>
            </a:r>
            <a:endParaRPr lang="en-US" dirty="0"/>
          </a:p>
          <a:p>
            <a:pPr lvl="2"/>
            <a:r>
              <a:rPr lang="en-US" dirty="0"/>
              <a:t>Even if it is not my idea/opinion, but it is about </a:t>
            </a:r>
            <a:r>
              <a:rPr lang="en-US" dirty="0" err="1"/>
              <a:t>sth</a:t>
            </a:r>
            <a:br>
              <a:rPr lang="en-US" dirty="0"/>
            </a:br>
            <a:r>
              <a:rPr lang="en-US" dirty="0"/>
              <a:t>being the best (we know yet) for the system</a:t>
            </a:r>
          </a:p>
          <a:p>
            <a:pPr lvl="3"/>
            <a:r>
              <a:rPr lang="en-US" dirty="0"/>
              <a:t>Resistance based decision making</a:t>
            </a:r>
          </a:p>
          <a:p>
            <a:pPr lvl="2"/>
            <a:endParaRPr lang="en-US" dirty="0"/>
          </a:p>
          <a:p>
            <a:pPr lvl="2"/>
            <a:endParaRPr lang="en-US" dirty="0"/>
          </a:p>
          <a:p>
            <a:pPr lvl="2"/>
            <a:r>
              <a:rPr lang="en-US" dirty="0"/>
              <a:t>(Result from Trust to Contribute)</a:t>
            </a:r>
          </a:p>
        </p:txBody>
      </p:sp>
      <p:sp>
        <p:nvSpPr>
          <p:cNvPr id="3" name="Textplatzhalter 2">
            <a:extLst>
              <a:ext uri="{FF2B5EF4-FFF2-40B4-BE49-F238E27FC236}">
                <a16:creationId xmlns:a16="http://schemas.microsoft.com/office/drawing/2014/main" id="{40E89133-AD1C-9C21-A53D-D699D5D1C635}"/>
              </a:ext>
            </a:extLst>
          </p:cNvPr>
          <p:cNvSpPr>
            <a:spLocks noGrp="1"/>
          </p:cNvSpPr>
          <p:nvPr>
            <p:ph type="body" sz="quarter" idx="12"/>
          </p:nvPr>
        </p:nvSpPr>
        <p:spPr/>
        <p:txBody>
          <a:bodyPr/>
          <a:lstStyle/>
          <a:p>
            <a:r>
              <a:rPr lang="en-US" dirty="0"/>
              <a:t>Commitment</a:t>
            </a:r>
          </a:p>
        </p:txBody>
      </p:sp>
      <p:sp>
        <p:nvSpPr>
          <p:cNvPr id="9" name="Titel 8">
            <a:extLst>
              <a:ext uri="{FF2B5EF4-FFF2-40B4-BE49-F238E27FC236}">
                <a16:creationId xmlns:a16="http://schemas.microsoft.com/office/drawing/2014/main" id="{80BBE5F4-D328-1F05-DB43-89D2E1BC2DC1}"/>
              </a:ext>
            </a:extLst>
          </p:cNvPr>
          <p:cNvSpPr>
            <a:spLocks noGrp="1"/>
          </p:cNvSpPr>
          <p:nvPr>
            <p:ph type="title"/>
          </p:nvPr>
        </p:nvSpPr>
        <p:spPr/>
        <p:txBody>
          <a:bodyPr/>
          <a:lstStyle/>
          <a:p>
            <a:r>
              <a:rPr lang="en-US"/>
              <a:t>Collaboration Capability Model</a:t>
            </a:r>
            <a:endParaRPr lang="en-US" dirty="0"/>
          </a:p>
        </p:txBody>
      </p:sp>
      <p:pic>
        <p:nvPicPr>
          <p:cNvPr id="7" name="Grafik 6">
            <a:extLst>
              <a:ext uri="{FF2B5EF4-FFF2-40B4-BE49-F238E27FC236}">
                <a16:creationId xmlns:a16="http://schemas.microsoft.com/office/drawing/2014/main" id="{0C2AD5BD-74FE-4B07-8464-818AF599B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630" y="954000"/>
            <a:ext cx="4462086" cy="4131184"/>
          </a:xfrm>
          <a:prstGeom prst="rect">
            <a:avLst/>
          </a:prstGeom>
        </p:spPr>
      </p:pic>
    </p:spTree>
    <p:extLst>
      <p:ext uri="{BB962C8B-B14F-4D97-AF65-F5344CB8AC3E}">
        <p14:creationId xmlns:p14="http://schemas.microsoft.com/office/powerpoint/2010/main" val="1198910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7E50F5E-531D-BD00-1B4F-9AA9FF3B5F38}"/>
              </a:ext>
            </a:extLst>
          </p:cNvPr>
          <p:cNvSpPr>
            <a:spLocks noGrp="1"/>
          </p:cNvSpPr>
          <p:nvPr>
            <p:ph sz="quarter" idx="13"/>
          </p:nvPr>
        </p:nvSpPr>
        <p:spPr/>
        <p:txBody>
          <a:bodyPr/>
          <a:lstStyle/>
          <a:p>
            <a:pPr lvl="1"/>
            <a:r>
              <a:rPr lang="en-US" sz="2000" dirty="0"/>
              <a:t>Accountability is an attitude</a:t>
            </a:r>
          </a:p>
          <a:p>
            <a:pPr lvl="2"/>
            <a:r>
              <a:rPr lang="en-US" dirty="0"/>
              <a:t>Do I live my values</a:t>
            </a:r>
          </a:p>
          <a:p>
            <a:pPr lvl="1"/>
            <a:endParaRPr lang="en-US" dirty="0"/>
          </a:p>
          <a:p>
            <a:pPr lvl="2"/>
            <a:r>
              <a:rPr lang="en-US" dirty="0"/>
              <a:t>Accountability is the most crucial and difficult element</a:t>
            </a:r>
          </a:p>
          <a:p>
            <a:pPr lvl="3"/>
            <a:r>
              <a:rPr lang="en-US" dirty="0"/>
              <a:t>it is the realization (implementation) of trust</a:t>
            </a:r>
          </a:p>
          <a:p>
            <a:pPr lvl="3"/>
            <a:r>
              <a:rPr lang="en-US" dirty="0"/>
              <a:t>it is intangible, but needs to be regularly addressed</a:t>
            </a:r>
          </a:p>
          <a:p>
            <a:pPr lvl="2"/>
            <a:r>
              <a:rPr lang="en-US" dirty="0"/>
              <a:t>It is based on common values</a:t>
            </a:r>
          </a:p>
          <a:p>
            <a:pPr lvl="2"/>
            <a:r>
              <a:rPr lang="en-US" dirty="0"/>
              <a:t>We must be very sensitive, if values are proclaimed</a:t>
            </a:r>
            <a:br>
              <a:rPr lang="en-US" dirty="0"/>
            </a:br>
            <a:r>
              <a:rPr lang="en-US" dirty="0"/>
              <a:t>but trampled on in real life</a:t>
            </a:r>
          </a:p>
          <a:p>
            <a:pPr lvl="3"/>
            <a:r>
              <a:rPr lang="en-US" dirty="0"/>
              <a:t>e.g., even smallest lies (and omissions) are a warning signal</a:t>
            </a:r>
          </a:p>
          <a:p>
            <a:pPr lvl="3"/>
            <a:endParaRPr lang="en-US" dirty="0"/>
          </a:p>
          <a:p>
            <a:pPr lvl="3"/>
            <a:endParaRPr lang="en-US" dirty="0"/>
          </a:p>
          <a:p>
            <a:pPr lvl="2"/>
            <a:r>
              <a:rPr lang="en-US" dirty="0"/>
              <a:t>(DSS; part of trust)</a:t>
            </a:r>
          </a:p>
          <a:p>
            <a:pPr lvl="2"/>
            <a:r>
              <a:rPr lang="en-US" dirty="0"/>
              <a:t>(Value-Model + Value Watcher)</a:t>
            </a:r>
          </a:p>
        </p:txBody>
      </p:sp>
      <p:sp>
        <p:nvSpPr>
          <p:cNvPr id="3" name="Textplatzhalter 2">
            <a:extLst>
              <a:ext uri="{FF2B5EF4-FFF2-40B4-BE49-F238E27FC236}">
                <a16:creationId xmlns:a16="http://schemas.microsoft.com/office/drawing/2014/main" id="{40E89133-AD1C-9C21-A53D-D699D5D1C635}"/>
              </a:ext>
            </a:extLst>
          </p:cNvPr>
          <p:cNvSpPr>
            <a:spLocks noGrp="1"/>
          </p:cNvSpPr>
          <p:nvPr>
            <p:ph type="body" sz="quarter" idx="12"/>
          </p:nvPr>
        </p:nvSpPr>
        <p:spPr/>
        <p:txBody>
          <a:bodyPr/>
          <a:lstStyle/>
          <a:p>
            <a:r>
              <a:rPr lang="en-US" b="1" dirty="0"/>
              <a:t>Accountability</a:t>
            </a:r>
          </a:p>
        </p:txBody>
      </p:sp>
      <p:sp>
        <p:nvSpPr>
          <p:cNvPr id="9" name="Titel 8">
            <a:extLst>
              <a:ext uri="{FF2B5EF4-FFF2-40B4-BE49-F238E27FC236}">
                <a16:creationId xmlns:a16="http://schemas.microsoft.com/office/drawing/2014/main" id="{80BBE5F4-D328-1F05-DB43-89D2E1BC2DC1}"/>
              </a:ext>
            </a:extLst>
          </p:cNvPr>
          <p:cNvSpPr>
            <a:spLocks noGrp="1"/>
          </p:cNvSpPr>
          <p:nvPr>
            <p:ph type="title"/>
          </p:nvPr>
        </p:nvSpPr>
        <p:spPr/>
        <p:txBody>
          <a:bodyPr/>
          <a:lstStyle/>
          <a:p>
            <a:r>
              <a:rPr lang="en-US"/>
              <a:t>Collaboration Capability Model</a:t>
            </a:r>
            <a:endParaRPr lang="en-US" dirty="0"/>
          </a:p>
        </p:txBody>
      </p:sp>
      <p:pic>
        <p:nvPicPr>
          <p:cNvPr id="7" name="Grafik 6">
            <a:extLst>
              <a:ext uri="{FF2B5EF4-FFF2-40B4-BE49-F238E27FC236}">
                <a16:creationId xmlns:a16="http://schemas.microsoft.com/office/drawing/2014/main" id="{35902ABB-8957-4267-871B-706DB958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630" y="954000"/>
            <a:ext cx="4462086" cy="4131184"/>
          </a:xfrm>
          <a:prstGeom prst="rect">
            <a:avLst/>
          </a:prstGeom>
        </p:spPr>
      </p:pic>
    </p:spTree>
    <p:extLst>
      <p:ext uri="{BB962C8B-B14F-4D97-AF65-F5344CB8AC3E}">
        <p14:creationId xmlns:p14="http://schemas.microsoft.com/office/powerpoint/2010/main" val="3260514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7E50F5E-531D-BD00-1B4F-9AA9FF3B5F38}"/>
              </a:ext>
            </a:extLst>
          </p:cNvPr>
          <p:cNvSpPr>
            <a:spLocks noGrp="1"/>
          </p:cNvSpPr>
          <p:nvPr>
            <p:ph sz="quarter" idx="13"/>
          </p:nvPr>
        </p:nvSpPr>
        <p:spPr/>
        <p:txBody>
          <a:bodyPr/>
          <a:lstStyle/>
          <a:p>
            <a:pPr lvl="1"/>
            <a:r>
              <a:rPr lang="en-US" sz="2000" dirty="0"/>
              <a:t>Performance is accountability in practice</a:t>
            </a:r>
          </a:p>
          <a:p>
            <a:pPr lvl="2"/>
            <a:r>
              <a:rPr lang="en-US" dirty="0"/>
              <a:t>Let’s talk about Flow [</a:t>
            </a:r>
            <a:r>
              <a:rPr lang="en-US" sz="1800" dirty="0">
                <a:effectLst/>
                <a:latin typeface="Officina Sans ITC TT" panose="00000400000000000000" pitchFamily="2" charset="0"/>
                <a:ea typeface="Times New Roman" panose="02020603050405020304" pitchFamily="18" charset="0"/>
                <a:cs typeface="Times New Roman" panose="02020603050405020304" pitchFamily="18" charset="0"/>
                <a:hlinkClick r:id="rId3"/>
              </a:rPr>
              <a:t>Mihaly Csikszentmihalyi</a:t>
            </a:r>
            <a:r>
              <a:rPr lang="en-US" dirty="0"/>
              <a:t>]</a:t>
            </a:r>
          </a:p>
          <a:p>
            <a:pPr lvl="1"/>
            <a:endParaRPr lang="en-US" dirty="0"/>
          </a:p>
          <a:p>
            <a:pPr lvl="2"/>
            <a:r>
              <a:rPr lang="en-US" dirty="0"/>
              <a:t>Performance is competence in a Safe Space</a:t>
            </a:r>
          </a:p>
          <a:p>
            <a:pPr lvl="2"/>
            <a:r>
              <a:rPr lang="en-US" dirty="0"/>
              <a:t>Flow is the state between bore out and burn out</a:t>
            </a:r>
          </a:p>
          <a:p>
            <a:pPr lvl="3"/>
            <a:r>
              <a:rPr lang="en-US" dirty="0"/>
              <a:t>a balanced Anxiety-Boredom Continuum</a:t>
            </a:r>
          </a:p>
          <a:p>
            <a:pPr lvl="2"/>
            <a:r>
              <a:rPr lang="en-US" dirty="0"/>
              <a:t>This is what we need to measure and optimize!</a:t>
            </a:r>
          </a:p>
          <a:p>
            <a:pPr lvl="2"/>
            <a:endParaRPr lang="en-US" dirty="0"/>
          </a:p>
          <a:p>
            <a:pPr lvl="2"/>
            <a:r>
              <a:rPr lang="en-US" dirty="0"/>
              <a:t>Depending on size and world view use</a:t>
            </a:r>
          </a:p>
          <a:p>
            <a:pPr lvl="3"/>
            <a:r>
              <a:rPr lang="en-US" dirty="0"/>
              <a:t>guidelines or</a:t>
            </a:r>
          </a:p>
          <a:p>
            <a:pPr lvl="3"/>
            <a:r>
              <a:rPr lang="en-US" dirty="0"/>
              <a:t>processes or</a:t>
            </a:r>
          </a:p>
          <a:p>
            <a:pPr lvl="3"/>
            <a:r>
              <a:rPr lang="en-US" dirty="0"/>
              <a:t>patterns</a:t>
            </a:r>
          </a:p>
          <a:p>
            <a:pPr lvl="3"/>
            <a:endParaRPr lang="en-US" dirty="0"/>
          </a:p>
          <a:p>
            <a:pPr lvl="3"/>
            <a:endParaRPr lang="en-US" dirty="0"/>
          </a:p>
          <a:p>
            <a:pPr lvl="2"/>
            <a:r>
              <a:rPr lang="en-US" dirty="0"/>
              <a:t>(Trust to challenge other [older] Creativity)</a:t>
            </a:r>
          </a:p>
        </p:txBody>
      </p:sp>
      <p:sp>
        <p:nvSpPr>
          <p:cNvPr id="3" name="Textplatzhalter 2">
            <a:extLst>
              <a:ext uri="{FF2B5EF4-FFF2-40B4-BE49-F238E27FC236}">
                <a16:creationId xmlns:a16="http://schemas.microsoft.com/office/drawing/2014/main" id="{40E89133-AD1C-9C21-A53D-D699D5D1C635}"/>
              </a:ext>
            </a:extLst>
          </p:cNvPr>
          <p:cNvSpPr>
            <a:spLocks noGrp="1"/>
          </p:cNvSpPr>
          <p:nvPr>
            <p:ph type="body" sz="quarter" idx="12"/>
          </p:nvPr>
        </p:nvSpPr>
        <p:spPr/>
        <p:txBody>
          <a:bodyPr/>
          <a:lstStyle/>
          <a:p>
            <a:r>
              <a:rPr lang="en-US" dirty="0"/>
              <a:t>Productivity</a:t>
            </a:r>
          </a:p>
        </p:txBody>
      </p:sp>
      <p:sp>
        <p:nvSpPr>
          <p:cNvPr id="9" name="Titel 8">
            <a:extLst>
              <a:ext uri="{FF2B5EF4-FFF2-40B4-BE49-F238E27FC236}">
                <a16:creationId xmlns:a16="http://schemas.microsoft.com/office/drawing/2014/main" id="{80BBE5F4-D328-1F05-DB43-89D2E1BC2DC1}"/>
              </a:ext>
            </a:extLst>
          </p:cNvPr>
          <p:cNvSpPr>
            <a:spLocks noGrp="1"/>
          </p:cNvSpPr>
          <p:nvPr>
            <p:ph type="title"/>
          </p:nvPr>
        </p:nvSpPr>
        <p:spPr/>
        <p:txBody>
          <a:bodyPr/>
          <a:lstStyle/>
          <a:p>
            <a:r>
              <a:rPr lang="en-US"/>
              <a:t>Collaboration Capability Model</a:t>
            </a:r>
            <a:endParaRPr lang="en-US" dirty="0"/>
          </a:p>
        </p:txBody>
      </p:sp>
      <p:pic>
        <p:nvPicPr>
          <p:cNvPr id="7" name="Grafik 6">
            <a:extLst>
              <a:ext uri="{FF2B5EF4-FFF2-40B4-BE49-F238E27FC236}">
                <a16:creationId xmlns:a16="http://schemas.microsoft.com/office/drawing/2014/main" id="{1ADCCFB2-4E1C-401A-B977-65D890E8D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630" y="954000"/>
            <a:ext cx="4462086" cy="4131184"/>
          </a:xfrm>
          <a:prstGeom prst="rect">
            <a:avLst/>
          </a:prstGeom>
        </p:spPr>
      </p:pic>
    </p:spTree>
    <p:extLst>
      <p:ext uri="{BB962C8B-B14F-4D97-AF65-F5344CB8AC3E}">
        <p14:creationId xmlns:p14="http://schemas.microsoft.com/office/powerpoint/2010/main" val="1227083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7E50F5E-531D-BD00-1B4F-9AA9FF3B5F38}"/>
              </a:ext>
            </a:extLst>
          </p:cNvPr>
          <p:cNvSpPr>
            <a:spLocks noGrp="1"/>
          </p:cNvSpPr>
          <p:nvPr>
            <p:ph sz="quarter" idx="13"/>
          </p:nvPr>
        </p:nvSpPr>
        <p:spPr/>
        <p:txBody>
          <a:bodyPr/>
          <a:lstStyle/>
          <a:p>
            <a:pPr lvl="1"/>
            <a:r>
              <a:rPr lang="en-US" sz="2000" dirty="0"/>
              <a:t>Results are (just) the proof</a:t>
            </a:r>
          </a:p>
          <a:p>
            <a:pPr lvl="2"/>
            <a:r>
              <a:rPr lang="en-US" dirty="0"/>
              <a:t>We reap what we saw</a:t>
            </a:r>
          </a:p>
          <a:p>
            <a:pPr lvl="1"/>
            <a:endParaRPr lang="en-US" dirty="0"/>
          </a:p>
          <a:p>
            <a:pPr lvl="2"/>
            <a:r>
              <a:rPr lang="en-US" dirty="0"/>
              <a:t>This is feedback!</a:t>
            </a:r>
          </a:p>
          <a:p>
            <a:pPr lvl="2"/>
            <a:r>
              <a:rPr lang="en-US" dirty="0"/>
              <a:t>When we measure results, there need to be a link</a:t>
            </a:r>
            <a:br>
              <a:rPr lang="en-US" dirty="0"/>
            </a:br>
            <a:r>
              <a:rPr lang="en-US" dirty="0"/>
              <a:t>to the “real metrics”</a:t>
            </a:r>
          </a:p>
          <a:p>
            <a:pPr lvl="2"/>
            <a:r>
              <a:rPr lang="en-US" dirty="0"/>
              <a:t>Results validate the Purpose and can further inspire us</a:t>
            </a:r>
          </a:p>
        </p:txBody>
      </p:sp>
      <p:sp>
        <p:nvSpPr>
          <p:cNvPr id="3" name="Textplatzhalter 2">
            <a:extLst>
              <a:ext uri="{FF2B5EF4-FFF2-40B4-BE49-F238E27FC236}">
                <a16:creationId xmlns:a16="http://schemas.microsoft.com/office/drawing/2014/main" id="{40E89133-AD1C-9C21-A53D-D699D5D1C635}"/>
              </a:ext>
            </a:extLst>
          </p:cNvPr>
          <p:cNvSpPr>
            <a:spLocks noGrp="1"/>
          </p:cNvSpPr>
          <p:nvPr>
            <p:ph type="body" sz="quarter" idx="12"/>
          </p:nvPr>
        </p:nvSpPr>
        <p:spPr/>
        <p:txBody>
          <a:bodyPr/>
          <a:lstStyle/>
          <a:p>
            <a:r>
              <a:rPr lang="en-US" dirty="0"/>
              <a:t>Results</a:t>
            </a:r>
          </a:p>
        </p:txBody>
      </p:sp>
      <p:sp>
        <p:nvSpPr>
          <p:cNvPr id="9" name="Titel 8">
            <a:extLst>
              <a:ext uri="{FF2B5EF4-FFF2-40B4-BE49-F238E27FC236}">
                <a16:creationId xmlns:a16="http://schemas.microsoft.com/office/drawing/2014/main" id="{80BBE5F4-D328-1F05-DB43-89D2E1BC2DC1}"/>
              </a:ext>
            </a:extLst>
          </p:cNvPr>
          <p:cNvSpPr>
            <a:spLocks noGrp="1"/>
          </p:cNvSpPr>
          <p:nvPr>
            <p:ph type="title"/>
          </p:nvPr>
        </p:nvSpPr>
        <p:spPr/>
        <p:txBody>
          <a:bodyPr/>
          <a:lstStyle/>
          <a:p>
            <a:r>
              <a:rPr lang="en-US"/>
              <a:t>Collaboration Capability Model</a:t>
            </a:r>
            <a:endParaRPr lang="en-US" dirty="0"/>
          </a:p>
        </p:txBody>
      </p:sp>
      <p:pic>
        <p:nvPicPr>
          <p:cNvPr id="7" name="Grafik 6">
            <a:extLst>
              <a:ext uri="{FF2B5EF4-FFF2-40B4-BE49-F238E27FC236}">
                <a16:creationId xmlns:a16="http://schemas.microsoft.com/office/drawing/2014/main" id="{7959D91D-5E72-472A-A3E8-D4A54A76C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630" y="954000"/>
            <a:ext cx="4462086" cy="4131184"/>
          </a:xfrm>
          <a:prstGeom prst="rect">
            <a:avLst/>
          </a:prstGeom>
        </p:spPr>
      </p:pic>
    </p:spTree>
    <p:extLst>
      <p:ext uri="{BB962C8B-B14F-4D97-AF65-F5344CB8AC3E}">
        <p14:creationId xmlns:p14="http://schemas.microsoft.com/office/powerpoint/2010/main" val="3450049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7F92F10-4A01-4251-B60A-341E999A8BD5}"/>
              </a:ext>
            </a:extLst>
          </p:cNvPr>
          <p:cNvSpPr>
            <a:spLocks noGrp="1"/>
          </p:cNvSpPr>
          <p:nvPr>
            <p:ph sz="quarter" idx="13"/>
          </p:nvPr>
        </p:nvSpPr>
        <p:spPr>
          <a:xfrm>
            <a:off x="666000" y="1260000"/>
            <a:ext cx="6366104" cy="5220000"/>
          </a:xfrm>
        </p:spPr>
        <p:txBody>
          <a:bodyPr/>
          <a:lstStyle/>
          <a:p>
            <a:pPr lvl="1"/>
            <a:r>
              <a:rPr lang="en-US" dirty="0"/>
              <a:t>Different perspectives in and on organizations</a:t>
            </a:r>
          </a:p>
          <a:p>
            <a:pPr lvl="2"/>
            <a:r>
              <a:rPr lang="en-US" dirty="0"/>
              <a:t>We need a simple framework (model) for purpose and guidance</a:t>
            </a:r>
          </a:p>
          <a:p>
            <a:pPr lvl="2"/>
            <a:r>
              <a:rPr lang="en-US" dirty="0"/>
              <a:t>We need the full complexity (as a super power) for the operational work</a:t>
            </a:r>
          </a:p>
          <a:p>
            <a:pPr lvl="2"/>
            <a:r>
              <a:rPr lang="en-US" dirty="0"/>
              <a:t>Neither should become the limit or bottleneck for the other</a:t>
            </a:r>
          </a:p>
          <a:p>
            <a:pPr lvl="1"/>
            <a:endParaRPr lang="en-US" dirty="0"/>
          </a:p>
          <a:p>
            <a:pPr lvl="1"/>
            <a:endParaRPr lang="en-US" dirty="0"/>
          </a:p>
          <a:p>
            <a:pPr lvl="2"/>
            <a:endParaRPr lang="en-US" dirty="0"/>
          </a:p>
          <a:p>
            <a:pPr lvl="2"/>
            <a:endParaRPr lang="en-US" dirty="0"/>
          </a:p>
        </p:txBody>
      </p:sp>
      <p:sp>
        <p:nvSpPr>
          <p:cNvPr id="3" name="Textplatzhalter 2">
            <a:extLst>
              <a:ext uri="{FF2B5EF4-FFF2-40B4-BE49-F238E27FC236}">
                <a16:creationId xmlns:a16="http://schemas.microsoft.com/office/drawing/2014/main" id="{39AB92E3-F99B-49E6-AAA0-E0B54A786F79}"/>
              </a:ext>
            </a:extLst>
          </p:cNvPr>
          <p:cNvSpPr>
            <a:spLocks noGrp="1"/>
          </p:cNvSpPr>
          <p:nvPr>
            <p:ph type="body" sz="quarter" idx="12"/>
          </p:nvPr>
        </p:nvSpPr>
        <p:spPr/>
        <p:txBody>
          <a:bodyPr/>
          <a:lstStyle/>
          <a:p>
            <a:r>
              <a:rPr lang="en-US" b="1" dirty="0"/>
              <a:t>Network</a:t>
            </a:r>
            <a:r>
              <a:rPr lang="en-US" dirty="0"/>
              <a:t> (Neuronal Network)</a:t>
            </a:r>
          </a:p>
        </p:txBody>
      </p:sp>
      <p:sp>
        <p:nvSpPr>
          <p:cNvPr id="4" name="Titel 3">
            <a:extLst>
              <a:ext uri="{FF2B5EF4-FFF2-40B4-BE49-F238E27FC236}">
                <a16:creationId xmlns:a16="http://schemas.microsoft.com/office/drawing/2014/main" id="{FB05CF1F-4BED-4316-9FBC-04F1E6909A8D}"/>
              </a:ext>
            </a:extLst>
          </p:cNvPr>
          <p:cNvSpPr>
            <a:spLocks noGrp="1"/>
          </p:cNvSpPr>
          <p:nvPr>
            <p:ph type="title"/>
          </p:nvPr>
        </p:nvSpPr>
        <p:spPr/>
        <p:txBody>
          <a:bodyPr/>
          <a:lstStyle/>
          <a:p>
            <a:r>
              <a:rPr lang="en-US"/>
              <a:t>Collaboration Capability Model</a:t>
            </a:r>
            <a:endParaRPr lang="en-US" dirty="0"/>
          </a:p>
        </p:txBody>
      </p:sp>
      <p:pic>
        <p:nvPicPr>
          <p:cNvPr id="5" name="Grafik 4">
            <a:extLst>
              <a:ext uri="{FF2B5EF4-FFF2-40B4-BE49-F238E27FC236}">
                <a16:creationId xmlns:a16="http://schemas.microsoft.com/office/drawing/2014/main" id="{3E56F2FA-1F93-40CF-A0C7-3638075E6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630" y="954000"/>
            <a:ext cx="4462086" cy="4131184"/>
          </a:xfrm>
          <a:prstGeom prst="rect">
            <a:avLst/>
          </a:prstGeom>
        </p:spPr>
      </p:pic>
      <p:pic>
        <p:nvPicPr>
          <p:cNvPr id="6" name="Grafik 5">
            <a:extLst>
              <a:ext uri="{FF2B5EF4-FFF2-40B4-BE49-F238E27FC236}">
                <a16:creationId xmlns:a16="http://schemas.microsoft.com/office/drawing/2014/main" id="{F1481EB0-0B1F-4093-88B0-68C6B1C42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3429000"/>
            <a:ext cx="5210502" cy="3024336"/>
          </a:xfrm>
          <a:prstGeom prst="rect">
            <a:avLst/>
          </a:prstGeom>
        </p:spPr>
      </p:pic>
    </p:spTree>
    <p:extLst>
      <p:ext uri="{BB962C8B-B14F-4D97-AF65-F5344CB8AC3E}">
        <p14:creationId xmlns:p14="http://schemas.microsoft.com/office/powerpoint/2010/main" val="4152384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DF256B1-663B-4EC1-9077-368EFD064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260648"/>
            <a:ext cx="6788746" cy="2600859"/>
          </a:xfrm>
          <a:prstGeom prst="rect">
            <a:avLst/>
          </a:prstGeom>
        </p:spPr>
      </p:pic>
      <p:pic>
        <p:nvPicPr>
          <p:cNvPr id="10" name="Grafik 9">
            <a:extLst>
              <a:ext uri="{FF2B5EF4-FFF2-40B4-BE49-F238E27FC236}">
                <a16:creationId xmlns:a16="http://schemas.microsoft.com/office/drawing/2014/main" id="{C1A7CDCC-BF40-42B1-9A98-8709518886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814" y="3068960"/>
            <a:ext cx="8028508" cy="3589844"/>
          </a:xfrm>
          <a:prstGeom prst="rect">
            <a:avLst/>
          </a:prstGeom>
        </p:spPr>
      </p:pic>
      <p:sp>
        <p:nvSpPr>
          <p:cNvPr id="11" name="Textfeld 10">
            <a:extLst>
              <a:ext uri="{FF2B5EF4-FFF2-40B4-BE49-F238E27FC236}">
                <a16:creationId xmlns:a16="http://schemas.microsoft.com/office/drawing/2014/main" id="{E67875BF-DBEB-4543-B33F-30C1A183C44E}"/>
              </a:ext>
            </a:extLst>
          </p:cNvPr>
          <p:cNvSpPr txBox="1"/>
          <p:nvPr/>
        </p:nvSpPr>
        <p:spPr>
          <a:xfrm>
            <a:off x="6980090" y="764704"/>
            <a:ext cx="2088232" cy="1008112"/>
          </a:xfrm>
          <a:prstGeom prst="rect">
            <a:avLst/>
          </a:prstGeom>
          <a:noFill/>
        </p:spPr>
        <p:txBody>
          <a:bodyPr wrap="none" lIns="0" tIns="0" rIns="0" bIns="0" rtlCol="0">
            <a:noAutofit/>
          </a:bodyPr>
          <a:lstStyle/>
          <a:p>
            <a:pPr algn="l"/>
            <a:r>
              <a:rPr lang="en-US" sz="2000" dirty="0"/>
              <a:t>How we see</a:t>
            </a:r>
            <a:br>
              <a:rPr lang="en-US" sz="2000" dirty="0"/>
            </a:br>
            <a:r>
              <a:rPr lang="en-US" sz="2000" dirty="0"/>
              <a:t>Organizations</a:t>
            </a:r>
            <a:br>
              <a:rPr lang="en-US" sz="2000" dirty="0"/>
            </a:br>
            <a:r>
              <a:rPr lang="en-US" sz="2000" dirty="0"/>
              <a:t>(Clockwork)</a:t>
            </a:r>
          </a:p>
        </p:txBody>
      </p:sp>
      <p:sp>
        <p:nvSpPr>
          <p:cNvPr id="12" name="Textfeld 11">
            <a:extLst>
              <a:ext uri="{FF2B5EF4-FFF2-40B4-BE49-F238E27FC236}">
                <a16:creationId xmlns:a16="http://schemas.microsoft.com/office/drawing/2014/main" id="{486D5233-BA68-4488-81F9-AF43E980862F}"/>
              </a:ext>
            </a:extLst>
          </p:cNvPr>
          <p:cNvSpPr txBox="1"/>
          <p:nvPr/>
        </p:nvSpPr>
        <p:spPr>
          <a:xfrm>
            <a:off x="1055440" y="5157192"/>
            <a:ext cx="2664296" cy="1080120"/>
          </a:xfrm>
          <a:prstGeom prst="rect">
            <a:avLst/>
          </a:prstGeom>
          <a:noFill/>
        </p:spPr>
        <p:txBody>
          <a:bodyPr wrap="none" lIns="0" tIns="0" rIns="0" bIns="0" rtlCol="0">
            <a:noAutofit/>
          </a:bodyPr>
          <a:lstStyle/>
          <a:p>
            <a:pPr algn="r"/>
            <a:r>
              <a:rPr lang="en-US" sz="2000" dirty="0"/>
              <a:t>How Organizations</a:t>
            </a:r>
            <a:br>
              <a:rPr lang="en-US" sz="2000" dirty="0"/>
            </a:br>
            <a:r>
              <a:rPr lang="en-US" sz="2000" dirty="0"/>
              <a:t>really are</a:t>
            </a:r>
            <a:br>
              <a:rPr lang="en-US" sz="2000" dirty="0"/>
            </a:br>
            <a:r>
              <a:rPr lang="en-US" sz="2000" dirty="0"/>
              <a:t>(Network)</a:t>
            </a:r>
          </a:p>
        </p:txBody>
      </p:sp>
    </p:spTree>
    <p:extLst>
      <p:ext uri="{BB962C8B-B14F-4D97-AF65-F5344CB8AC3E}">
        <p14:creationId xmlns:p14="http://schemas.microsoft.com/office/powerpoint/2010/main" val="1760545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185D1F9-0445-43C0-A49E-064B07F26611}"/>
              </a:ext>
            </a:extLst>
          </p:cNvPr>
          <p:cNvSpPr>
            <a:spLocks noGrp="1"/>
          </p:cNvSpPr>
          <p:nvPr>
            <p:ph sz="quarter" idx="13"/>
          </p:nvPr>
        </p:nvSpPr>
        <p:spPr/>
        <p:txBody>
          <a:bodyPr/>
          <a:lstStyle/>
          <a:p>
            <a:pPr lvl="1"/>
            <a:r>
              <a:rPr lang="en-US" dirty="0"/>
              <a:t>We are very good with the Clockwork</a:t>
            </a:r>
          </a:p>
          <a:p>
            <a:pPr lvl="1"/>
            <a:endParaRPr lang="en-US" dirty="0"/>
          </a:p>
          <a:p>
            <a:pPr lvl="1"/>
            <a:r>
              <a:rPr lang="en-US" dirty="0"/>
              <a:t>But “not existing” with the Network</a:t>
            </a:r>
          </a:p>
        </p:txBody>
      </p:sp>
      <p:sp>
        <p:nvSpPr>
          <p:cNvPr id="3" name="Textplatzhalter 2">
            <a:extLst>
              <a:ext uri="{FF2B5EF4-FFF2-40B4-BE49-F238E27FC236}">
                <a16:creationId xmlns:a16="http://schemas.microsoft.com/office/drawing/2014/main" id="{67F81754-7064-4CCC-AA56-4245BAB4CEE8}"/>
              </a:ext>
            </a:extLst>
          </p:cNvPr>
          <p:cNvSpPr>
            <a:spLocks noGrp="1"/>
          </p:cNvSpPr>
          <p:nvPr>
            <p:ph type="body" sz="quarter" idx="12"/>
          </p:nvPr>
        </p:nvSpPr>
        <p:spPr/>
        <p:txBody>
          <a:bodyPr/>
          <a:lstStyle/>
          <a:p>
            <a:r>
              <a:rPr lang="en-US" dirty="0"/>
              <a:t>We need both perspectives</a:t>
            </a:r>
          </a:p>
        </p:txBody>
      </p:sp>
      <p:sp>
        <p:nvSpPr>
          <p:cNvPr id="4" name="Titel 3">
            <a:extLst>
              <a:ext uri="{FF2B5EF4-FFF2-40B4-BE49-F238E27FC236}">
                <a16:creationId xmlns:a16="http://schemas.microsoft.com/office/drawing/2014/main" id="{62A9BDCF-D376-4920-B205-9B6563250F94}"/>
              </a:ext>
            </a:extLst>
          </p:cNvPr>
          <p:cNvSpPr>
            <a:spLocks noGrp="1"/>
          </p:cNvSpPr>
          <p:nvPr>
            <p:ph type="title"/>
          </p:nvPr>
        </p:nvSpPr>
        <p:spPr/>
        <p:txBody>
          <a:bodyPr/>
          <a:lstStyle/>
          <a:p>
            <a:r>
              <a:rPr lang="en-US"/>
              <a:t>Collaboration Capability Model</a:t>
            </a:r>
          </a:p>
        </p:txBody>
      </p:sp>
      <p:pic>
        <p:nvPicPr>
          <p:cNvPr id="6" name="Grafik 5">
            <a:extLst>
              <a:ext uri="{FF2B5EF4-FFF2-40B4-BE49-F238E27FC236}">
                <a16:creationId xmlns:a16="http://schemas.microsoft.com/office/drawing/2014/main" id="{1FAB55A9-7104-4CCC-BA25-D864504AA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728" y="2015905"/>
            <a:ext cx="7668294" cy="4178340"/>
          </a:xfrm>
          <a:prstGeom prst="rect">
            <a:avLst/>
          </a:prstGeom>
        </p:spPr>
      </p:pic>
    </p:spTree>
    <p:extLst>
      <p:ext uri="{BB962C8B-B14F-4D97-AF65-F5344CB8AC3E}">
        <p14:creationId xmlns:p14="http://schemas.microsoft.com/office/powerpoint/2010/main" val="2591804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B312674-858F-443D-A5DF-81CDE5CFB5DD}"/>
              </a:ext>
            </a:extLst>
          </p:cNvPr>
          <p:cNvSpPr>
            <a:spLocks noGrp="1"/>
          </p:cNvSpPr>
          <p:nvPr>
            <p:ph sz="quarter" idx="13"/>
          </p:nvPr>
        </p:nvSpPr>
        <p:spPr/>
        <p:txBody>
          <a:bodyPr/>
          <a:lstStyle/>
          <a:p>
            <a:endParaRPr lang="en-US"/>
          </a:p>
        </p:txBody>
      </p:sp>
      <p:sp>
        <p:nvSpPr>
          <p:cNvPr id="3" name="Textplatzhalter 2">
            <a:extLst>
              <a:ext uri="{FF2B5EF4-FFF2-40B4-BE49-F238E27FC236}">
                <a16:creationId xmlns:a16="http://schemas.microsoft.com/office/drawing/2014/main" id="{4EE0979E-F48B-43DE-8C8F-8887BA480E03}"/>
              </a:ext>
            </a:extLst>
          </p:cNvPr>
          <p:cNvSpPr>
            <a:spLocks noGrp="1"/>
          </p:cNvSpPr>
          <p:nvPr>
            <p:ph type="body" sz="quarter" idx="12"/>
          </p:nvPr>
        </p:nvSpPr>
        <p:spPr/>
        <p:txBody>
          <a:bodyPr/>
          <a:lstStyle/>
          <a:p>
            <a:r>
              <a:rPr lang="en-US" dirty="0"/>
              <a:t>30 Years Ago: From Chain of Command to Processes</a:t>
            </a:r>
          </a:p>
        </p:txBody>
      </p:sp>
      <p:sp>
        <p:nvSpPr>
          <p:cNvPr id="4" name="Titel 3">
            <a:extLst>
              <a:ext uri="{FF2B5EF4-FFF2-40B4-BE49-F238E27FC236}">
                <a16:creationId xmlns:a16="http://schemas.microsoft.com/office/drawing/2014/main" id="{4FB22837-A6AA-446E-B3D2-997C31480080}"/>
              </a:ext>
            </a:extLst>
          </p:cNvPr>
          <p:cNvSpPr>
            <a:spLocks noGrp="1"/>
          </p:cNvSpPr>
          <p:nvPr>
            <p:ph type="title"/>
          </p:nvPr>
        </p:nvSpPr>
        <p:spPr/>
        <p:txBody>
          <a:bodyPr/>
          <a:lstStyle/>
          <a:p>
            <a:r>
              <a:rPr lang="en-US"/>
              <a:t>Intro</a:t>
            </a:r>
          </a:p>
        </p:txBody>
      </p:sp>
      <p:pic>
        <p:nvPicPr>
          <p:cNvPr id="6" name="Grafik 5">
            <a:extLst>
              <a:ext uri="{FF2B5EF4-FFF2-40B4-BE49-F238E27FC236}">
                <a16:creationId xmlns:a16="http://schemas.microsoft.com/office/drawing/2014/main" id="{5B60A407-E17E-4BA5-9B0C-2714D14746E0}"/>
              </a:ext>
            </a:extLst>
          </p:cNvPr>
          <p:cNvPicPr>
            <a:picLocks noChangeAspect="1"/>
          </p:cNvPicPr>
          <p:nvPr/>
        </p:nvPicPr>
        <p:blipFill>
          <a:blip r:embed="rId3"/>
          <a:stretch>
            <a:fillRect/>
          </a:stretch>
        </p:blipFill>
        <p:spPr>
          <a:xfrm>
            <a:off x="594538" y="1255713"/>
            <a:ext cx="6096000" cy="2335459"/>
          </a:xfrm>
          <a:prstGeom prst="rect">
            <a:avLst/>
          </a:prstGeom>
        </p:spPr>
      </p:pic>
      <p:pic>
        <p:nvPicPr>
          <p:cNvPr id="8" name="Grafik 7">
            <a:extLst>
              <a:ext uri="{FF2B5EF4-FFF2-40B4-BE49-F238E27FC236}">
                <a16:creationId xmlns:a16="http://schemas.microsoft.com/office/drawing/2014/main" id="{57FBD43F-CEFE-43C5-AEF4-41EB7A2575C6}"/>
              </a:ext>
            </a:extLst>
          </p:cNvPr>
          <p:cNvPicPr>
            <a:picLocks noChangeAspect="1"/>
          </p:cNvPicPr>
          <p:nvPr/>
        </p:nvPicPr>
        <p:blipFill>
          <a:blip r:embed="rId4"/>
          <a:stretch>
            <a:fillRect/>
          </a:stretch>
        </p:blipFill>
        <p:spPr>
          <a:xfrm>
            <a:off x="5642702" y="2708920"/>
            <a:ext cx="5926487" cy="3645024"/>
          </a:xfrm>
          <a:prstGeom prst="rect">
            <a:avLst/>
          </a:prstGeom>
        </p:spPr>
      </p:pic>
    </p:spTree>
    <p:extLst>
      <p:ext uri="{BB962C8B-B14F-4D97-AF65-F5344CB8AC3E}">
        <p14:creationId xmlns:p14="http://schemas.microsoft.com/office/powerpoint/2010/main" val="2097529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1B3D96B-8908-4B81-AD3F-0B5A85024486}"/>
              </a:ext>
            </a:extLst>
          </p:cNvPr>
          <p:cNvSpPr>
            <a:spLocks noGrp="1"/>
          </p:cNvSpPr>
          <p:nvPr>
            <p:ph sz="quarter" idx="13"/>
          </p:nvPr>
        </p:nvSpPr>
        <p:spPr>
          <a:xfrm>
            <a:off x="666000" y="1260000"/>
            <a:ext cx="4997952" cy="5220000"/>
          </a:xfrm>
        </p:spPr>
        <p:txBody>
          <a:bodyPr/>
          <a:lstStyle/>
          <a:p>
            <a:pPr lvl="1"/>
            <a:r>
              <a:rPr lang="en-US" dirty="0"/>
              <a:t>We need models, to give direction and purpose in complex environments</a:t>
            </a:r>
          </a:p>
          <a:p>
            <a:pPr lvl="1"/>
            <a:endParaRPr lang="en-US" dirty="0"/>
          </a:p>
          <a:p>
            <a:pPr lvl="1"/>
            <a:r>
              <a:rPr lang="en-US" dirty="0"/>
              <a:t>Models are useful and necessary</a:t>
            </a:r>
          </a:p>
          <a:p>
            <a:pPr lvl="1"/>
            <a:endParaRPr lang="en-US" dirty="0"/>
          </a:p>
          <a:p>
            <a:pPr lvl="1"/>
            <a:r>
              <a:rPr lang="en-US" dirty="0"/>
              <a:t>The cost of every model is that the model itself limits the solution space</a:t>
            </a:r>
          </a:p>
          <a:p>
            <a:pPr lvl="2"/>
            <a:r>
              <a:rPr lang="en-US" dirty="0"/>
              <a:t>For solutions outside the model we are blind be definition</a:t>
            </a:r>
          </a:p>
        </p:txBody>
      </p:sp>
      <p:sp>
        <p:nvSpPr>
          <p:cNvPr id="3" name="Textplatzhalter 2">
            <a:extLst>
              <a:ext uri="{FF2B5EF4-FFF2-40B4-BE49-F238E27FC236}">
                <a16:creationId xmlns:a16="http://schemas.microsoft.com/office/drawing/2014/main" id="{556CC732-19B1-4F79-A501-A69DE238BE77}"/>
              </a:ext>
            </a:extLst>
          </p:cNvPr>
          <p:cNvSpPr>
            <a:spLocks noGrp="1"/>
          </p:cNvSpPr>
          <p:nvPr>
            <p:ph type="body" sz="quarter" idx="12"/>
          </p:nvPr>
        </p:nvSpPr>
        <p:spPr/>
        <p:txBody>
          <a:bodyPr/>
          <a:lstStyle/>
          <a:p>
            <a:endParaRPr lang="en-US"/>
          </a:p>
        </p:txBody>
      </p:sp>
      <p:sp>
        <p:nvSpPr>
          <p:cNvPr id="4" name="Titel 3">
            <a:extLst>
              <a:ext uri="{FF2B5EF4-FFF2-40B4-BE49-F238E27FC236}">
                <a16:creationId xmlns:a16="http://schemas.microsoft.com/office/drawing/2014/main" id="{1FF9F658-D639-4921-8A2E-F237143DEE28}"/>
              </a:ext>
            </a:extLst>
          </p:cNvPr>
          <p:cNvSpPr>
            <a:spLocks noGrp="1"/>
          </p:cNvSpPr>
          <p:nvPr>
            <p:ph type="title"/>
          </p:nvPr>
        </p:nvSpPr>
        <p:spPr/>
        <p:txBody>
          <a:bodyPr/>
          <a:lstStyle/>
          <a:p>
            <a:r>
              <a:rPr lang="en-US"/>
              <a:t>Collaboration Capability Model</a:t>
            </a:r>
          </a:p>
        </p:txBody>
      </p:sp>
      <p:pic>
        <p:nvPicPr>
          <p:cNvPr id="6" name="Grafik 5">
            <a:extLst>
              <a:ext uri="{FF2B5EF4-FFF2-40B4-BE49-F238E27FC236}">
                <a16:creationId xmlns:a16="http://schemas.microsoft.com/office/drawing/2014/main" id="{3A02A6C1-B2A9-4474-91D9-204FC085E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178" y="1628801"/>
            <a:ext cx="6202979" cy="3600400"/>
          </a:xfrm>
          <a:prstGeom prst="rect">
            <a:avLst/>
          </a:prstGeom>
        </p:spPr>
      </p:pic>
    </p:spTree>
    <p:extLst>
      <p:ext uri="{BB962C8B-B14F-4D97-AF65-F5344CB8AC3E}">
        <p14:creationId xmlns:p14="http://schemas.microsoft.com/office/powerpoint/2010/main" val="22720836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7F92F10-4A01-4251-B60A-341E999A8BD5}"/>
              </a:ext>
            </a:extLst>
          </p:cNvPr>
          <p:cNvSpPr>
            <a:spLocks noGrp="1"/>
          </p:cNvSpPr>
          <p:nvPr>
            <p:ph sz="quarter" idx="13"/>
          </p:nvPr>
        </p:nvSpPr>
        <p:spPr/>
        <p:txBody>
          <a:bodyPr/>
          <a:lstStyle/>
          <a:p>
            <a:pPr lvl="1"/>
            <a:r>
              <a:rPr lang="en-US" dirty="0"/>
              <a:t>Operational Independence from Clockwork</a:t>
            </a:r>
          </a:p>
          <a:p>
            <a:pPr lvl="2"/>
            <a:r>
              <a:rPr lang="en-US" dirty="0"/>
              <a:t>no waiting, no power games, no control, no politics</a:t>
            </a:r>
          </a:p>
          <a:p>
            <a:pPr lvl="2"/>
            <a:r>
              <a:rPr lang="en-US" dirty="0"/>
              <a:t>BUT clear purpose and direction … everyone knows,</a:t>
            </a:r>
            <a:br>
              <a:rPr lang="en-US" dirty="0"/>
            </a:br>
            <a:r>
              <a:rPr lang="en-US" dirty="0"/>
              <a:t>which decisions will serve purpose and direction</a:t>
            </a:r>
          </a:p>
          <a:p>
            <a:pPr lvl="2"/>
            <a:r>
              <a:rPr lang="en-US" dirty="0"/>
              <a:t>(and serving the purpose and direction is the only thing</a:t>
            </a:r>
            <a:br>
              <a:rPr lang="en-US" dirty="0"/>
            </a:br>
            <a:r>
              <a:rPr lang="en-US" dirty="0"/>
              <a:t>that is rewarded)</a:t>
            </a:r>
          </a:p>
          <a:p>
            <a:pPr lvl="1"/>
            <a:r>
              <a:rPr lang="en-US" dirty="0"/>
              <a:t>Trust over Control</a:t>
            </a:r>
          </a:p>
          <a:p>
            <a:pPr lvl="2"/>
            <a:r>
              <a:rPr lang="en-US" dirty="0"/>
              <a:t>“Super Creative Mode”</a:t>
            </a:r>
          </a:p>
          <a:p>
            <a:pPr lvl="2"/>
            <a:r>
              <a:rPr lang="en-US" dirty="0"/>
              <a:t>Intelligent Organizations</a:t>
            </a:r>
            <a:br>
              <a:rPr lang="en-US" dirty="0"/>
            </a:br>
            <a:r>
              <a:rPr lang="en-US" dirty="0">
                <a:sym typeface="Wingdings" panose="05000000000000000000" pitchFamily="2" charset="2"/>
              </a:rPr>
              <a:t> Learn to Adapt to Survive</a:t>
            </a:r>
            <a:endParaRPr lang="en-US" dirty="0"/>
          </a:p>
          <a:p>
            <a:pPr lvl="2"/>
            <a:endParaRPr lang="en-US" dirty="0"/>
          </a:p>
          <a:p>
            <a:pPr lvl="2"/>
            <a:endParaRPr lang="en-US" dirty="0"/>
          </a:p>
        </p:txBody>
      </p:sp>
      <p:sp>
        <p:nvSpPr>
          <p:cNvPr id="3" name="Textplatzhalter 2">
            <a:extLst>
              <a:ext uri="{FF2B5EF4-FFF2-40B4-BE49-F238E27FC236}">
                <a16:creationId xmlns:a16="http://schemas.microsoft.com/office/drawing/2014/main" id="{39AB92E3-F99B-49E6-AAA0-E0B54A786F79}"/>
              </a:ext>
            </a:extLst>
          </p:cNvPr>
          <p:cNvSpPr>
            <a:spLocks noGrp="1"/>
          </p:cNvSpPr>
          <p:nvPr>
            <p:ph type="body" sz="quarter" idx="12"/>
          </p:nvPr>
        </p:nvSpPr>
        <p:spPr/>
        <p:txBody>
          <a:bodyPr/>
          <a:lstStyle/>
          <a:p>
            <a:r>
              <a:rPr lang="en-US" dirty="0"/>
              <a:t>Network (Neuronal Network)</a:t>
            </a:r>
          </a:p>
        </p:txBody>
      </p:sp>
      <p:sp>
        <p:nvSpPr>
          <p:cNvPr id="4" name="Titel 3">
            <a:extLst>
              <a:ext uri="{FF2B5EF4-FFF2-40B4-BE49-F238E27FC236}">
                <a16:creationId xmlns:a16="http://schemas.microsoft.com/office/drawing/2014/main" id="{FB05CF1F-4BED-4316-9FBC-04F1E6909A8D}"/>
              </a:ext>
            </a:extLst>
          </p:cNvPr>
          <p:cNvSpPr>
            <a:spLocks noGrp="1"/>
          </p:cNvSpPr>
          <p:nvPr>
            <p:ph type="title"/>
          </p:nvPr>
        </p:nvSpPr>
        <p:spPr/>
        <p:txBody>
          <a:bodyPr/>
          <a:lstStyle/>
          <a:p>
            <a:r>
              <a:rPr lang="en-US"/>
              <a:t>Collaboration Capability Model</a:t>
            </a:r>
            <a:endParaRPr lang="en-US" dirty="0"/>
          </a:p>
        </p:txBody>
      </p:sp>
      <p:pic>
        <p:nvPicPr>
          <p:cNvPr id="5" name="Grafik 4">
            <a:extLst>
              <a:ext uri="{FF2B5EF4-FFF2-40B4-BE49-F238E27FC236}">
                <a16:creationId xmlns:a16="http://schemas.microsoft.com/office/drawing/2014/main" id="{3E56F2FA-1F93-40CF-A0C7-3638075E6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630" y="954000"/>
            <a:ext cx="4462086" cy="4131184"/>
          </a:xfrm>
          <a:prstGeom prst="rect">
            <a:avLst/>
          </a:prstGeom>
        </p:spPr>
      </p:pic>
      <p:pic>
        <p:nvPicPr>
          <p:cNvPr id="6" name="Grafik 5">
            <a:extLst>
              <a:ext uri="{FF2B5EF4-FFF2-40B4-BE49-F238E27FC236}">
                <a16:creationId xmlns:a16="http://schemas.microsoft.com/office/drawing/2014/main" id="{F1481EB0-0B1F-4093-88B0-68C6B1C42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5777" y="3719301"/>
            <a:ext cx="4706446" cy="2731766"/>
          </a:xfrm>
          <a:prstGeom prst="rect">
            <a:avLst/>
          </a:prstGeom>
        </p:spPr>
      </p:pic>
    </p:spTree>
    <p:extLst>
      <p:ext uri="{BB962C8B-B14F-4D97-AF65-F5344CB8AC3E}">
        <p14:creationId xmlns:p14="http://schemas.microsoft.com/office/powerpoint/2010/main" val="3128418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C31E33AB-8B30-45EC-8F6F-F91FC05CA48E}"/>
              </a:ext>
            </a:extLst>
          </p:cNvPr>
          <p:cNvPicPr>
            <a:picLocks noGrp="1" noChangeAspect="1"/>
          </p:cNvPicPr>
          <p:nvPr>
            <p:ph sz="quarter" idx="13"/>
          </p:nvPr>
        </p:nvPicPr>
        <p:blipFill>
          <a:blip r:embed="rId3"/>
          <a:stretch>
            <a:fillRect/>
          </a:stretch>
        </p:blipFill>
        <p:spPr>
          <a:xfrm>
            <a:off x="666750" y="1435629"/>
            <a:ext cx="10871200" cy="4869391"/>
          </a:xfrm>
        </p:spPr>
      </p:pic>
      <p:sp>
        <p:nvSpPr>
          <p:cNvPr id="3" name="Textplatzhalter 2">
            <a:extLst>
              <a:ext uri="{FF2B5EF4-FFF2-40B4-BE49-F238E27FC236}">
                <a16:creationId xmlns:a16="http://schemas.microsoft.com/office/drawing/2014/main" id="{0AEDCE73-21D4-45B9-85C6-62941FAB2953}"/>
              </a:ext>
            </a:extLst>
          </p:cNvPr>
          <p:cNvSpPr>
            <a:spLocks noGrp="1"/>
          </p:cNvSpPr>
          <p:nvPr>
            <p:ph type="body" sz="quarter" idx="12"/>
          </p:nvPr>
        </p:nvSpPr>
        <p:spPr/>
        <p:txBody>
          <a:bodyPr/>
          <a:lstStyle/>
          <a:p>
            <a:r>
              <a:rPr lang="en-US" dirty="0"/>
              <a:t>Application</a:t>
            </a:r>
          </a:p>
        </p:txBody>
      </p:sp>
      <p:sp>
        <p:nvSpPr>
          <p:cNvPr id="4" name="Titel 3">
            <a:extLst>
              <a:ext uri="{FF2B5EF4-FFF2-40B4-BE49-F238E27FC236}">
                <a16:creationId xmlns:a16="http://schemas.microsoft.com/office/drawing/2014/main" id="{9FBEC51F-6E19-4660-AF81-EF0F7F24A94E}"/>
              </a:ext>
            </a:extLst>
          </p:cNvPr>
          <p:cNvSpPr>
            <a:spLocks noGrp="1"/>
          </p:cNvSpPr>
          <p:nvPr>
            <p:ph type="title"/>
          </p:nvPr>
        </p:nvSpPr>
        <p:spPr/>
        <p:txBody>
          <a:bodyPr/>
          <a:lstStyle/>
          <a:p>
            <a:r>
              <a:rPr lang="en-US"/>
              <a:t>Collaboration Capability Model</a:t>
            </a:r>
          </a:p>
        </p:txBody>
      </p:sp>
    </p:spTree>
    <p:extLst>
      <p:ext uri="{BB962C8B-B14F-4D97-AF65-F5344CB8AC3E}">
        <p14:creationId xmlns:p14="http://schemas.microsoft.com/office/powerpoint/2010/main" val="931672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18BA20-5789-42CA-9068-039B25DBF0E3}"/>
              </a:ext>
            </a:extLst>
          </p:cNvPr>
          <p:cNvSpPr>
            <a:spLocks noGrp="1"/>
          </p:cNvSpPr>
          <p:nvPr>
            <p:ph type="title"/>
          </p:nvPr>
        </p:nvSpPr>
        <p:spPr/>
        <p:txBody>
          <a:bodyPr/>
          <a:lstStyle/>
          <a:p>
            <a:r>
              <a:rPr lang="en-US"/>
              <a:t>Practice</a:t>
            </a:r>
          </a:p>
        </p:txBody>
      </p:sp>
      <p:sp>
        <p:nvSpPr>
          <p:cNvPr id="3" name="Textplatzhalter 2">
            <a:extLst>
              <a:ext uri="{FF2B5EF4-FFF2-40B4-BE49-F238E27FC236}">
                <a16:creationId xmlns:a16="http://schemas.microsoft.com/office/drawing/2014/main" id="{731DFF59-CA3A-4965-A050-ECC6809044EC}"/>
              </a:ext>
            </a:extLst>
          </p:cNvPr>
          <p:cNvSpPr>
            <a:spLocks noGrp="1"/>
          </p:cNvSpPr>
          <p:nvPr>
            <p:ph type="body" sz="quarter" idx="12"/>
          </p:nvPr>
        </p:nvSpPr>
        <p:spPr/>
        <p:txBody>
          <a:bodyPr/>
          <a:lstStyle/>
          <a:p>
            <a:r>
              <a:rPr lang="en-US" dirty="0"/>
              <a:t>Practice</a:t>
            </a:r>
          </a:p>
        </p:txBody>
      </p:sp>
      <p:sp>
        <p:nvSpPr>
          <p:cNvPr id="4" name="Inhaltsplatzhalter 3">
            <a:extLst>
              <a:ext uri="{FF2B5EF4-FFF2-40B4-BE49-F238E27FC236}">
                <a16:creationId xmlns:a16="http://schemas.microsoft.com/office/drawing/2014/main" id="{7858D2FE-C32D-40FC-AC12-3BBD0739B1FF}"/>
              </a:ext>
            </a:extLst>
          </p:cNvPr>
          <p:cNvSpPr>
            <a:spLocks noGrp="1"/>
          </p:cNvSpPr>
          <p:nvPr>
            <p:ph sz="quarter" idx="13"/>
          </p:nvPr>
        </p:nvSpPr>
        <p:spPr/>
        <p:txBody>
          <a:bodyPr/>
          <a:lstStyle/>
          <a:p>
            <a:pPr lvl="1"/>
            <a:r>
              <a:rPr lang="en-US" dirty="0"/>
              <a:t>Work in groups</a:t>
            </a:r>
          </a:p>
          <a:p>
            <a:pPr lvl="1"/>
            <a:r>
              <a:rPr lang="en-US" dirty="0"/>
              <a:t>Start with the problems (easiest: </a:t>
            </a:r>
            <a:r>
              <a:rPr lang="en-US" b="1" dirty="0">
                <a:solidFill>
                  <a:schemeClr val="accent2"/>
                </a:solidFill>
              </a:rPr>
              <a:t>difficult people</a:t>
            </a:r>
            <a:r>
              <a:rPr lang="en-US" dirty="0"/>
              <a:t>)</a:t>
            </a:r>
          </a:p>
          <a:p>
            <a:pPr lvl="2"/>
            <a:r>
              <a:rPr lang="en-US" dirty="0"/>
              <a:t>Goal: Understand that it’s the system</a:t>
            </a:r>
          </a:p>
          <a:p>
            <a:pPr lvl="2"/>
            <a:r>
              <a:rPr lang="en-US" dirty="0"/>
              <a:t>Go through the Outcomes of one process to make the first steps</a:t>
            </a:r>
          </a:p>
          <a:p>
            <a:pPr lvl="3"/>
            <a:r>
              <a:rPr lang="en-US" dirty="0"/>
              <a:t>Trust, </a:t>
            </a:r>
            <a:r>
              <a:rPr lang="en-US" dirty="0" err="1"/>
              <a:t>Accountabiliy</a:t>
            </a:r>
            <a:r>
              <a:rPr lang="en-US" dirty="0"/>
              <a:t>, Network</a:t>
            </a:r>
          </a:p>
          <a:p>
            <a:pPr lvl="2"/>
            <a:endParaRPr lang="en-US" dirty="0"/>
          </a:p>
          <a:p>
            <a:pPr lvl="1"/>
            <a:r>
              <a:rPr lang="en-US" dirty="0"/>
              <a:t>Analysis of the Situation</a:t>
            </a:r>
          </a:p>
          <a:p>
            <a:pPr lvl="1"/>
            <a:r>
              <a:rPr lang="en-US" dirty="0"/>
              <a:t>Try to solve it (widen Solution Space)</a:t>
            </a:r>
          </a:p>
          <a:p>
            <a:pPr marL="0" lvl="1" indent="0">
              <a:buNone/>
            </a:pPr>
            <a:endParaRPr lang="en-US" dirty="0"/>
          </a:p>
          <a:p>
            <a:pPr lvl="1"/>
            <a:r>
              <a:rPr lang="en-US" dirty="0"/>
              <a:t>We focus on one or two outcomes</a:t>
            </a:r>
            <a:br>
              <a:rPr lang="en-US" dirty="0"/>
            </a:br>
            <a:r>
              <a:rPr lang="en-US" dirty="0"/>
              <a:t>of the process. The focus is to give</a:t>
            </a:r>
            <a:br>
              <a:rPr lang="en-US" dirty="0"/>
            </a:br>
            <a:r>
              <a:rPr lang="en-US" dirty="0"/>
              <a:t>a deeper understanding of the</a:t>
            </a:r>
            <a:br>
              <a:rPr lang="en-US" dirty="0"/>
            </a:br>
            <a:r>
              <a:rPr lang="en-US" dirty="0"/>
              <a:t>basic notion rather than completeness.</a:t>
            </a:r>
          </a:p>
        </p:txBody>
      </p:sp>
      <p:pic>
        <p:nvPicPr>
          <p:cNvPr id="6" name="Inhaltsplatzhalter 5">
            <a:extLst>
              <a:ext uri="{FF2B5EF4-FFF2-40B4-BE49-F238E27FC236}">
                <a16:creationId xmlns:a16="http://schemas.microsoft.com/office/drawing/2014/main" id="{5CD41E9D-AE8D-454B-AEFA-6D873F5890F5}"/>
              </a:ext>
            </a:extLst>
          </p:cNvPr>
          <p:cNvPicPr>
            <a:picLocks noChangeAspect="1"/>
          </p:cNvPicPr>
          <p:nvPr/>
        </p:nvPicPr>
        <p:blipFill>
          <a:blip r:embed="rId3"/>
          <a:stretch>
            <a:fillRect/>
          </a:stretch>
        </p:blipFill>
        <p:spPr>
          <a:xfrm>
            <a:off x="5186518" y="2852936"/>
            <a:ext cx="6379260" cy="3648487"/>
          </a:xfrm>
          <a:prstGeom prst="rect">
            <a:avLst/>
          </a:prstGeom>
        </p:spPr>
      </p:pic>
    </p:spTree>
    <p:extLst>
      <p:ext uri="{BB962C8B-B14F-4D97-AF65-F5344CB8AC3E}">
        <p14:creationId xmlns:p14="http://schemas.microsoft.com/office/powerpoint/2010/main" val="1561087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1127D9B1-08CB-4FDB-AF68-B070F5449937}"/>
              </a:ext>
            </a:extLst>
          </p:cNvPr>
          <p:cNvSpPr>
            <a:spLocks noGrp="1"/>
          </p:cNvSpPr>
          <p:nvPr>
            <p:ph sz="quarter" idx="14"/>
          </p:nvPr>
        </p:nvSpPr>
        <p:spPr/>
        <p:txBody>
          <a:bodyPr/>
          <a:lstStyle/>
          <a:p>
            <a:pPr lvl="1"/>
            <a:r>
              <a:rPr lang="en-US" dirty="0"/>
              <a:t>Just the Tables (quick lookup)</a:t>
            </a:r>
          </a:p>
          <a:p>
            <a:pPr lvl="2"/>
            <a:r>
              <a:rPr lang="en-US" dirty="0">
                <a:hlinkClick r:id="rId3"/>
              </a:rPr>
              <a:t>https://orgiq.org/wp-content/uploads/2025/06/OrgIQ_AssessmentModelOnlyTables_v06.pdf</a:t>
            </a:r>
            <a:endParaRPr lang="en-US" dirty="0"/>
          </a:p>
          <a:p>
            <a:pPr lvl="2"/>
            <a:endParaRPr lang="en-US" dirty="0"/>
          </a:p>
        </p:txBody>
      </p:sp>
      <p:sp>
        <p:nvSpPr>
          <p:cNvPr id="7" name="Inhaltsplatzhalter 6">
            <a:extLst>
              <a:ext uri="{FF2B5EF4-FFF2-40B4-BE49-F238E27FC236}">
                <a16:creationId xmlns:a16="http://schemas.microsoft.com/office/drawing/2014/main" id="{69247807-0949-46DE-8DFF-EDD7691117D0}"/>
              </a:ext>
            </a:extLst>
          </p:cNvPr>
          <p:cNvSpPr>
            <a:spLocks noGrp="1"/>
          </p:cNvSpPr>
          <p:nvPr>
            <p:ph sz="quarter" idx="13"/>
          </p:nvPr>
        </p:nvSpPr>
        <p:spPr/>
        <p:txBody>
          <a:bodyPr/>
          <a:lstStyle/>
          <a:p>
            <a:pPr lvl="1"/>
            <a:r>
              <a:rPr lang="en-US" dirty="0"/>
              <a:t>The Full Assessment Modell</a:t>
            </a:r>
          </a:p>
          <a:p>
            <a:pPr lvl="2"/>
            <a:r>
              <a:rPr lang="en-US" dirty="0">
                <a:hlinkClick r:id="rId4"/>
              </a:rPr>
              <a:t>https://orgiq.org/wp-content/uploads/2024/09/OrgIQ_AssessmentModel_v05.pdf</a:t>
            </a:r>
            <a:endParaRPr lang="en-US" dirty="0"/>
          </a:p>
          <a:p>
            <a:pPr lvl="2"/>
            <a:endParaRPr lang="en-US" dirty="0"/>
          </a:p>
          <a:p>
            <a:pPr lvl="2"/>
            <a:endParaRPr lang="en-US" dirty="0"/>
          </a:p>
        </p:txBody>
      </p:sp>
      <p:sp>
        <p:nvSpPr>
          <p:cNvPr id="6" name="Textplatzhalter 5">
            <a:extLst>
              <a:ext uri="{FF2B5EF4-FFF2-40B4-BE49-F238E27FC236}">
                <a16:creationId xmlns:a16="http://schemas.microsoft.com/office/drawing/2014/main" id="{F82369AE-DA96-4E0D-92D5-8D3A67D66049}"/>
              </a:ext>
            </a:extLst>
          </p:cNvPr>
          <p:cNvSpPr>
            <a:spLocks noGrp="1"/>
          </p:cNvSpPr>
          <p:nvPr>
            <p:ph type="body" sz="quarter" idx="12"/>
          </p:nvPr>
        </p:nvSpPr>
        <p:spPr/>
        <p:txBody>
          <a:bodyPr/>
          <a:lstStyle/>
          <a:p>
            <a:r>
              <a:rPr lang="en-US" dirty="0"/>
              <a:t>The Material</a:t>
            </a:r>
          </a:p>
        </p:txBody>
      </p:sp>
      <p:sp>
        <p:nvSpPr>
          <p:cNvPr id="5" name="Titel 4">
            <a:extLst>
              <a:ext uri="{FF2B5EF4-FFF2-40B4-BE49-F238E27FC236}">
                <a16:creationId xmlns:a16="http://schemas.microsoft.com/office/drawing/2014/main" id="{5EF51589-FACF-46C7-8218-A68F3758A972}"/>
              </a:ext>
            </a:extLst>
          </p:cNvPr>
          <p:cNvSpPr>
            <a:spLocks noGrp="1"/>
          </p:cNvSpPr>
          <p:nvPr>
            <p:ph type="title"/>
          </p:nvPr>
        </p:nvSpPr>
        <p:spPr/>
        <p:txBody>
          <a:bodyPr/>
          <a:lstStyle/>
          <a:p>
            <a:r>
              <a:rPr lang="en-US"/>
              <a:t>Practice</a:t>
            </a:r>
          </a:p>
        </p:txBody>
      </p:sp>
      <p:pic>
        <p:nvPicPr>
          <p:cNvPr id="10" name="Grafik 9">
            <a:extLst>
              <a:ext uri="{FF2B5EF4-FFF2-40B4-BE49-F238E27FC236}">
                <a16:creationId xmlns:a16="http://schemas.microsoft.com/office/drawing/2014/main" id="{CF48439D-A132-45AD-AFB4-08CE693C44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432" y="2490771"/>
            <a:ext cx="3140968" cy="3140968"/>
          </a:xfrm>
          <a:prstGeom prst="rect">
            <a:avLst/>
          </a:prstGeom>
        </p:spPr>
      </p:pic>
      <p:pic>
        <p:nvPicPr>
          <p:cNvPr id="12" name="Grafik 11">
            <a:extLst>
              <a:ext uri="{FF2B5EF4-FFF2-40B4-BE49-F238E27FC236}">
                <a16:creationId xmlns:a16="http://schemas.microsoft.com/office/drawing/2014/main" id="{579FE41F-0016-4499-96D7-A08A0FC175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8048" y="2420888"/>
            <a:ext cx="3240360" cy="3240360"/>
          </a:xfrm>
          <a:prstGeom prst="rect">
            <a:avLst/>
          </a:prstGeom>
        </p:spPr>
      </p:pic>
    </p:spTree>
    <p:extLst>
      <p:ext uri="{BB962C8B-B14F-4D97-AF65-F5344CB8AC3E}">
        <p14:creationId xmlns:p14="http://schemas.microsoft.com/office/powerpoint/2010/main" val="2392999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FE837B11-46B0-4DB6-9C08-D0FF63BCF653}"/>
              </a:ext>
            </a:extLst>
          </p:cNvPr>
          <p:cNvSpPr>
            <a:spLocks noGrp="1"/>
          </p:cNvSpPr>
          <p:nvPr>
            <p:ph sz="quarter" idx="14"/>
          </p:nvPr>
        </p:nvSpPr>
        <p:spPr/>
        <p:txBody>
          <a:bodyPr/>
          <a:lstStyle/>
          <a:p>
            <a:pPr lvl="1"/>
            <a:r>
              <a:rPr lang="en-US" dirty="0"/>
              <a:t>German Version</a:t>
            </a:r>
          </a:p>
          <a:p>
            <a:pPr lvl="2"/>
            <a:r>
              <a:rPr lang="en-US" dirty="0">
                <a:hlinkClick r:id="rId3"/>
              </a:rPr>
              <a:t>https://orgiq.org/blog/die-drei-tiefen-wahrheiten/</a:t>
            </a:r>
            <a:endParaRPr lang="en-US" dirty="0"/>
          </a:p>
          <a:p>
            <a:pPr lvl="2"/>
            <a:endParaRPr lang="en-US" dirty="0"/>
          </a:p>
        </p:txBody>
      </p:sp>
      <p:sp>
        <p:nvSpPr>
          <p:cNvPr id="2" name="Inhaltsplatzhalter 1">
            <a:extLst>
              <a:ext uri="{FF2B5EF4-FFF2-40B4-BE49-F238E27FC236}">
                <a16:creationId xmlns:a16="http://schemas.microsoft.com/office/drawing/2014/main" id="{F061CBD4-6E4A-4AA9-BA82-1A1C167047BD}"/>
              </a:ext>
            </a:extLst>
          </p:cNvPr>
          <p:cNvSpPr>
            <a:spLocks noGrp="1"/>
          </p:cNvSpPr>
          <p:nvPr>
            <p:ph sz="quarter" idx="13"/>
          </p:nvPr>
        </p:nvSpPr>
        <p:spPr/>
        <p:txBody>
          <a:bodyPr/>
          <a:lstStyle/>
          <a:p>
            <a:pPr lvl="1"/>
            <a:r>
              <a:rPr lang="en-US" dirty="0"/>
              <a:t>English Version</a:t>
            </a:r>
          </a:p>
          <a:p>
            <a:pPr lvl="2"/>
            <a:r>
              <a:rPr lang="en-US" dirty="0">
                <a:hlinkClick r:id="rId4"/>
              </a:rPr>
              <a:t>https://orgiq.org/blog/three-deep-truths/</a:t>
            </a:r>
            <a:endParaRPr lang="en-US" dirty="0"/>
          </a:p>
          <a:p>
            <a:pPr lvl="2"/>
            <a:endParaRPr lang="en-US" dirty="0"/>
          </a:p>
        </p:txBody>
      </p:sp>
      <p:sp>
        <p:nvSpPr>
          <p:cNvPr id="3" name="Textplatzhalter 2">
            <a:extLst>
              <a:ext uri="{FF2B5EF4-FFF2-40B4-BE49-F238E27FC236}">
                <a16:creationId xmlns:a16="http://schemas.microsoft.com/office/drawing/2014/main" id="{7383DFAC-D4CC-46B8-B089-BE7BE5435C84}"/>
              </a:ext>
            </a:extLst>
          </p:cNvPr>
          <p:cNvSpPr>
            <a:spLocks noGrp="1"/>
          </p:cNvSpPr>
          <p:nvPr>
            <p:ph type="body" sz="quarter" idx="12"/>
          </p:nvPr>
        </p:nvSpPr>
        <p:spPr/>
        <p:txBody>
          <a:bodyPr/>
          <a:lstStyle/>
          <a:p>
            <a:r>
              <a:rPr lang="en-US" dirty="0"/>
              <a:t>Three Deep Truths – as Inspiration</a:t>
            </a:r>
          </a:p>
        </p:txBody>
      </p:sp>
      <p:sp>
        <p:nvSpPr>
          <p:cNvPr id="5" name="Titel 4">
            <a:extLst>
              <a:ext uri="{FF2B5EF4-FFF2-40B4-BE49-F238E27FC236}">
                <a16:creationId xmlns:a16="http://schemas.microsoft.com/office/drawing/2014/main" id="{16894F71-AF46-4741-B73C-D1372D2E6D38}"/>
              </a:ext>
            </a:extLst>
          </p:cNvPr>
          <p:cNvSpPr>
            <a:spLocks noGrp="1"/>
          </p:cNvSpPr>
          <p:nvPr>
            <p:ph type="title"/>
          </p:nvPr>
        </p:nvSpPr>
        <p:spPr/>
        <p:txBody>
          <a:bodyPr/>
          <a:lstStyle/>
          <a:p>
            <a:r>
              <a:rPr lang="en-US"/>
              <a:t>Practice</a:t>
            </a:r>
          </a:p>
        </p:txBody>
      </p:sp>
      <p:pic>
        <p:nvPicPr>
          <p:cNvPr id="8" name="Grafik 7">
            <a:extLst>
              <a:ext uri="{FF2B5EF4-FFF2-40B4-BE49-F238E27FC236}">
                <a16:creationId xmlns:a16="http://schemas.microsoft.com/office/drawing/2014/main" id="{E64FAF83-1F49-4C76-AF91-E65521330D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440" y="1988840"/>
            <a:ext cx="2780928" cy="2780928"/>
          </a:xfrm>
          <a:prstGeom prst="rect">
            <a:avLst/>
          </a:prstGeom>
        </p:spPr>
      </p:pic>
      <p:pic>
        <p:nvPicPr>
          <p:cNvPr id="10" name="Grafik 9">
            <a:extLst>
              <a:ext uri="{FF2B5EF4-FFF2-40B4-BE49-F238E27FC236}">
                <a16:creationId xmlns:a16="http://schemas.microsoft.com/office/drawing/2014/main" id="{58A9F83D-B2C8-4474-9839-1CA2F55586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2064" y="2074540"/>
            <a:ext cx="2708920" cy="2708920"/>
          </a:xfrm>
          <a:prstGeom prst="rect">
            <a:avLst/>
          </a:prstGeom>
        </p:spPr>
      </p:pic>
    </p:spTree>
    <p:extLst>
      <p:ext uri="{BB962C8B-B14F-4D97-AF65-F5344CB8AC3E}">
        <p14:creationId xmlns:p14="http://schemas.microsoft.com/office/powerpoint/2010/main" val="12539645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E167DF9-1CE1-4EA7-88B0-5871373DB69F}"/>
              </a:ext>
            </a:extLst>
          </p:cNvPr>
          <p:cNvSpPr>
            <a:spLocks noGrp="1"/>
          </p:cNvSpPr>
          <p:nvPr>
            <p:ph sz="quarter" idx="13"/>
          </p:nvPr>
        </p:nvSpPr>
        <p:spPr/>
        <p:txBody>
          <a:bodyPr/>
          <a:lstStyle/>
          <a:p>
            <a:pPr lvl="1"/>
            <a:r>
              <a:rPr lang="en-US" dirty="0"/>
              <a:t>Learn from each other …</a:t>
            </a:r>
          </a:p>
        </p:txBody>
      </p:sp>
      <p:sp>
        <p:nvSpPr>
          <p:cNvPr id="3" name="Textplatzhalter 2">
            <a:extLst>
              <a:ext uri="{FF2B5EF4-FFF2-40B4-BE49-F238E27FC236}">
                <a16:creationId xmlns:a16="http://schemas.microsoft.com/office/drawing/2014/main" id="{F8B5E150-005C-4952-A1D8-F4AF38D063C1}"/>
              </a:ext>
            </a:extLst>
          </p:cNvPr>
          <p:cNvSpPr>
            <a:spLocks noGrp="1"/>
          </p:cNvSpPr>
          <p:nvPr>
            <p:ph type="body" sz="quarter" idx="12"/>
          </p:nvPr>
        </p:nvSpPr>
        <p:spPr/>
        <p:txBody>
          <a:bodyPr/>
          <a:lstStyle/>
          <a:p>
            <a:r>
              <a:rPr lang="en-US" dirty="0"/>
              <a:t>Feedback &amp; Shared Experiences</a:t>
            </a:r>
          </a:p>
        </p:txBody>
      </p:sp>
      <p:sp>
        <p:nvSpPr>
          <p:cNvPr id="4" name="Titel 3">
            <a:extLst>
              <a:ext uri="{FF2B5EF4-FFF2-40B4-BE49-F238E27FC236}">
                <a16:creationId xmlns:a16="http://schemas.microsoft.com/office/drawing/2014/main" id="{20140F8C-0772-4514-AAD8-BCA1BC8E0C4D}"/>
              </a:ext>
            </a:extLst>
          </p:cNvPr>
          <p:cNvSpPr>
            <a:spLocks noGrp="1"/>
          </p:cNvSpPr>
          <p:nvPr>
            <p:ph type="title"/>
          </p:nvPr>
        </p:nvSpPr>
        <p:spPr/>
        <p:txBody>
          <a:bodyPr/>
          <a:lstStyle/>
          <a:p>
            <a:r>
              <a:rPr lang="en-US"/>
              <a:t>Practice</a:t>
            </a:r>
          </a:p>
        </p:txBody>
      </p:sp>
      <p:pic>
        <p:nvPicPr>
          <p:cNvPr id="5" name="Grafik 4">
            <a:extLst>
              <a:ext uri="{FF2B5EF4-FFF2-40B4-BE49-F238E27FC236}">
                <a16:creationId xmlns:a16="http://schemas.microsoft.com/office/drawing/2014/main" id="{F7E02554-CFE1-4124-BB45-1C4FBEBB1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744" y="1412776"/>
            <a:ext cx="4325260" cy="4671208"/>
          </a:xfrm>
          <a:prstGeom prst="rect">
            <a:avLst/>
          </a:prstGeom>
        </p:spPr>
      </p:pic>
    </p:spTree>
    <p:extLst>
      <p:ext uri="{BB962C8B-B14F-4D97-AF65-F5344CB8AC3E}">
        <p14:creationId xmlns:p14="http://schemas.microsoft.com/office/powerpoint/2010/main" val="22825718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30AD50B-72AA-4FB1-9B9F-8EA5602C4CE5}"/>
              </a:ext>
            </a:extLst>
          </p:cNvPr>
          <p:cNvSpPr/>
          <p:nvPr/>
        </p:nvSpPr>
        <p:spPr bwMode="auto">
          <a:xfrm>
            <a:off x="0" y="0"/>
            <a:ext cx="12191999" cy="6858000"/>
          </a:xfrm>
          <a:prstGeom prst="rect">
            <a:avLst/>
          </a:prstGeom>
          <a:solidFill>
            <a:schemeClr val="tx1"/>
          </a:solidFill>
          <a:ln w="12700" cap="flat" cmpd="sng" algn="ctr">
            <a:solidFill>
              <a:srgbClr val="565C5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pic>
        <p:nvPicPr>
          <p:cNvPr id="7" name="Picture 2">
            <a:extLst>
              <a:ext uri="{FF2B5EF4-FFF2-40B4-BE49-F238E27FC236}">
                <a16:creationId xmlns:a16="http://schemas.microsoft.com/office/drawing/2014/main" id="{9B7917C3-059D-4EE3-82B5-5A95A16A45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57942" y="0"/>
            <a:ext cx="10278618" cy="685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platzhalter 2">
            <a:extLst>
              <a:ext uri="{FF2B5EF4-FFF2-40B4-BE49-F238E27FC236}">
                <a16:creationId xmlns:a16="http://schemas.microsoft.com/office/drawing/2014/main" id="{566C4737-AD78-7E80-BF1E-77794A7C5780}"/>
              </a:ext>
            </a:extLst>
          </p:cNvPr>
          <p:cNvSpPr>
            <a:spLocks noGrp="1"/>
          </p:cNvSpPr>
          <p:nvPr>
            <p:ph type="body" sz="quarter" idx="4294967295"/>
          </p:nvPr>
        </p:nvSpPr>
        <p:spPr>
          <a:xfrm>
            <a:off x="983432" y="368659"/>
            <a:ext cx="9289032" cy="1116125"/>
          </a:xfrm>
          <a:solidFill>
            <a:schemeClr val="tx1">
              <a:alpha val="50196"/>
            </a:schemeClr>
          </a:solidFill>
          <a:ln>
            <a:noFill/>
          </a:ln>
        </p:spPr>
        <p:txBody>
          <a:bodyPr anchor="ctr"/>
          <a:lstStyle/>
          <a:p>
            <a:pPr algn="ctr"/>
            <a:r>
              <a:rPr lang="en-US" sz="4400" b="1" dirty="0">
                <a:solidFill>
                  <a:schemeClr val="accent1"/>
                </a:solidFill>
              </a:rPr>
              <a:t>… before the next feature …</a:t>
            </a:r>
          </a:p>
        </p:txBody>
      </p:sp>
      <p:sp>
        <p:nvSpPr>
          <p:cNvPr id="13" name="Textplatzhalter 2">
            <a:extLst>
              <a:ext uri="{FF2B5EF4-FFF2-40B4-BE49-F238E27FC236}">
                <a16:creationId xmlns:a16="http://schemas.microsoft.com/office/drawing/2014/main" id="{5ADCFA75-C09C-4708-85BD-2BDB62AC7595}"/>
              </a:ext>
            </a:extLst>
          </p:cNvPr>
          <p:cNvSpPr txBox="1">
            <a:spLocks/>
          </p:cNvSpPr>
          <p:nvPr/>
        </p:nvSpPr>
        <p:spPr>
          <a:xfrm>
            <a:off x="725525" y="4725144"/>
            <a:ext cx="10585176" cy="1909414"/>
          </a:xfrm>
          <a:prstGeom prst="rect">
            <a:avLst/>
          </a:prstGeom>
          <a:solidFill>
            <a:schemeClr val="tx1">
              <a:alpha val="50196"/>
            </a:schemeClr>
          </a:solidFill>
          <a:ln>
            <a:noFill/>
          </a:ln>
        </p:spPr>
        <p:txBody>
          <a:bodyPr vert="horz" lIns="0" tIns="0" rIns="0" bIns="0" rtlCol="0" anchor="ctr">
            <a:noAutofit/>
          </a:bodyPr>
          <a:lstStyle>
            <a:lvl1pPr marL="0" indent="0" algn="l" defTabSz="914400" rtl="0" eaLnBrk="1" latinLnBrk="0" hangingPunct="1">
              <a:lnSpc>
                <a:spcPct val="100000"/>
              </a:lnSpc>
              <a:spcBef>
                <a:spcPts val="800"/>
              </a:spcBef>
              <a:buClr>
                <a:srgbClr val="B70032"/>
              </a:buClr>
              <a:buSzPct val="25000"/>
              <a:buFont typeface="Calibri" panose="020F0502020204030204" pitchFamily="34" charset="0"/>
              <a:buChar char="​"/>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800"/>
              </a:spcBef>
              <a:buClr>
                <a:srgbClr val="1F9999"/>
              </a:buClr>
              <a:buSzPct val="75000"/>
              <a:buFont typeface="Wingdings 3" panose="05040102010807070707" pitchFamily="18" charset="2"/>
              <a:buChar char=""/>
              <a:defRPr sz="1600" kern="1200">
                <a:solidFill>
                  <a:schemeClr val="tx1"/>
                </a:solidFill>
                <a:latin typeface="+mn-lt"/>
                <a:ea typeface="+mn-ea"/>
                <a:cs typeface="+mn-cs"/>
              </a:defRPr>
            </a:lvl2pPr>
            <a:lvl3pPr marL="504000" indent="-252000" algn="l" defTabSz="914400" rtl="0" eaLnBrk="1" latinLnBrk="0" hangingPunct="1">
              <a:lnSpc>
                <a:spcPct val="100000"/>
              </a:lnSpc>
              <a:spcBef>
                <a:spcPts val="400"/>
              </a:spcBef>
              <a:buClr>
                <a:srgbClr val="1F9999"/>
              </a:buClr>
              <a:buSzPct val="75000"/>
              <a:buFont typeface="Wingdings 3" panose="05040102010807070707" pitchFamily="18" charset="2"/>
              <a:buChar char="u"/>
              <a:defRPr sz="1600" kern="1200">
                <a:solidFill>
                  <a:schemeClr val="tx1"/>
                </a:solidFill>
                <a:latin typeface="+mn-lt"/>
                <a:ea typeface="+mn-ea"/>
                <a:cs typeface="+mn-cs"/>
              </a:defRPr>
            </a:lvl3pPr>
            <a:lvl4pPr marL="720000" indent="-216000" algn="l" defTabSz="914400" rtl="0" eaLnBrk="1" latinLnBrk="0" hangingPunct="1">
              <a:lnSpc>
                <a:spcPct val="100000"/>
              </a:lnSpc>
              <a:spcBef>
                <a:spcPts val="200"/>
              </a:spcBef>
              <a:buClr>
                <a:srgbClr val="1F9999"/>
              </a:buClr>
              <a:buSzPct val="75000"/>
              <a:buFont typeface="Verdana" panose="020B0604030504040204" pitchFamily="34" charset="0"/>
              <a:buChar char="&gt;"/>
              <a:defRPr sz="1400" kern="1200">
                <a:solidFill>
                  <a:schemeClr val="tx1"/>
                </a:solidFill>
                <a:latin typeface="+mn-lt"/>
                <a:ea typeface="+mn-ea"/>
                <a:cs typeface="+mn-cs"/>
              </a:defRPr>
            </a:lvl4pPr>
            <a:lvl5pPr marL="936000" indent="-216000" algn="l" defTabSz="914400" rtl="0" eaLnBrk="1" latinLnBrk="0" hangingPunct="1">
              <a:lnSpc>
                <a:spcPct val="100000"/>
              </a:lnSpc>
              <a:spcBef>
                <a:spcPts val="200"/>
              </a:spcBef>
              <a:buClr>
                <a:srgbClr val="1F9999"/>
              </a:buClr>
              <a:buSzPct val="75000"/>
              <a:buFont typeface="Verdana" panose="020B0604030504040204" pitchFamily="34" charset="0"/>
              <a:buChar char="&gt;"/>
              <a:defRPr sz="1400" kern="1200">
                <a:solidFill>
                  <a:schemeClr val="tx1"/>
                </a:solidFill>
                <a:latin typeface="+mn-lt"/>
                <a:ea typeface="+mn-ea"/>
                <a:cs typeface="+mn-cs"/>
              </a:defRPr>
            </a:lvl5pPr>
            <a:lvl6pPr marL="1152000" indent="-216000" algn="l" defTabSz="914400" rtl="0" eaLnBrk="1" latinLnBrk="0" hangingPunct="1">
              <a:lnSpc>
                <a:spcPct val="100000"/>
              </a:lnSpc>
              <a:spcBef>
                <a:spcPts val="200"/>
              </a:spcBef>
              <a:buClr>
                <a:srgbClr val="1F9999"/>
              </a:buClr>
              <a:buSzPct val="75000"/>
              <a:buFont typeface="Verdana" panose="020B0604030504040204" pitchFamily="34" charset="0"/>
              <a:buChar char="&gt;"/>
              <a:defRPr sz="1400" kern="1200">
                <a:solidFill>
                  <a:schemeClr val="tx1"/>
                </a:solidFill>
                <a:latin typeface="+mn-lt"/>
                <a:ea typeface="+mn-ea"/>
                <a:cs typeface="+mn-cs"/>
              </a:defRPr>
            </a:lvl6pPr>
            <a:lvl7pPr marL="1368000" indent="-216000" algn="l" defTabSz="914400" rtl="0" eaLnBrk="1" latinLnBrk="0" hangingPunct="1">
              <a:lnSpc>
                <a:spcPct val="100000"/>
              </a:lnSpc>
              <a:spcBef>
                <a:spcPts val="200"/>
              </a:spcBef>
              <a:buClr>
                <a:schemeClr val="accent2"/>
              </a:buClr>
              <a:buSzPct val="75000"/>
              <a:buFont typeface="Verdana" panose="020B0604030504040204" pitchFamily="34" charset="0"/>
              <a:buChar char="&gt;"/>
              <a:defRPr sz="1400" kern="1200">
                <a:solidFill>
                  <a:schemeClr val="tx1"/>
                </a:solidFill>
                <a:latin typeface="+mn-lt"/>
                <a:ea typeface="+mn-ea"/>
                <a:cs typeface="+mn-cs"/>
              </a:defRPr>
            </a:lvl7pPr>
            <a:lvl8pPr marL="1584000" indent="-216000" algn="l" defTabSz="914400" rtl="0" eaLnBrk="1" latinLnBrk="0" hangingPunct="1">
              <a:lnSpc>
                <a:spcPct val="100000"/>
              </a:lnSpc>
              <a:spcBef>
                <a:spcPts val="200"/>
              </a:spcBef>
              <a:buClr>
                <a:schemeClr val="accent2"/>
              </a:buClr>
              <a:buSzPct val="75000"/>
              <a:buFont typeface="Verdana" panose="020B0604030504040204" pitchFamily="34" charset="0"/>
              <a:buChar char="&gt;"/>
              <a:defRPr sz="1200" kern="1200">
                <a:solidFill>
                  <a:schemeClr val="tx1"/>
                </a:solidFill>
                <a:latin typeface="+mn-lt"/>
                <a:ea typeface="+mn-ea"/>
                <a:cs typeface="+mn-cs"/>
              </a:defRPr>
            </a:lvl8pPr>
            <a:lvl9pPr marL="1800000" indent="-216000" algn="l" defTabSz="914400" rtl="0" eaLnBrk="1" latinLnBrk="0" hangingPunct="1">
              <a:lnSpc>
                <a:spcPct val="100000"/>
              </a:lnSpc>
              <a:spcBef>
                <a:spcPts val="200"/>
              </a:spcBef>
              <a:buClr>
                <a:schemeClr val="accent2"/>
              </a:buClr>
              <a:buSzPct val="75000"/>
              <a:buFont typeface="Verdana" panose="020B0604030504040204" pitchFamily="34" charset="0"/>
              <a:buChar char="&gt;"/>
              <a:defRPr sz="1200" kern="1200">
                <a:solidFill>
                  <a:schemeClr val="tx1"/>
                </a:solidFill>
                <a:latin typeface="+mn-lt"/>
                <a:ea typeface="+mn-ea"/>
                <a:cs typeface="+mn-cs"/>
              </a:defRPr>
            </a:lvl9pPr>
          </a:lstStyle>
          <a:p>
            <a:pPr lvl="0" algn="ctr" fontAlgn="auto">
              <a:spcAft>
                <a:spcPts val="0"/>
              </a:spcAft>
            </a:pPr>
            <a:r>
              <a:rPr lang="en-US" sz="6600" b="1" dirty="0">
                <a:solidFill>
                  <a:schemeClr val="accent1"/>
                </a:solidFill>
              </a:rPr>
              <a:t>Take a break or a nap</a:t>
            </a:r>
          </a:p>
        </p:txBody>
      </p:sp>
    </p:spTree>
    <p:extLst>
      <p:ext uri="{BB962C8B-B14F-4D97-AF65-F5344CB8AC3E}">
        <p14:creationId xmlns:p14="http://schemas.microsoft.com/office/powerpoint/2010/main" val="2775080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55CD42B5-A569-4E53-8EBD-2ABE9419EF81}"/>
              </a:ext>
            </a:extLst>
          </p:cNvPr>
          <p:cNvSpPr>
            <a:spLocks noGrp="1"/>
          </p:cNvSpPr>
          <p:nvPr>
            <p:ph sz="quarter" idx="13"/>
          </p:nvPr>
        </p:nvSpPr>
        <p:spPr/>
        <p:txBody>
          <a:bodyPr/>
          <a:lstStyle/>
          <a:p>
            <a:endParaRPr lang="en-US" dirty="0"/>
          </a:p>
          <a:p>
            <a:endParaRPr lang="en-US" dirty="0"/>
          </a:p>
          <a:p>
            <a:endParaRPr lang="en-US" dirty="0"/>
          </a:p>
          <a:p>
            <a:endParaRPr lang="en-US" dirty="0"/>
          </a:p>
          <a:p>
            <a:endParaRPr lang="en-US" dirty="0"/>
          </a:p>
          <a:p>
            <a:pPr algn="ctr"/>
            <a:r>
              <a:rPr lang="en-US" sz="4000" dirty="0"/>
              <a:t>Fail &gt; Learn &gt; </a:t>
            </a:r>
            <a:r>
              <a:rPr lang="en-US" sz="4000" b="1" dirty="0">
                <a:solidFill>
                  <a:schemeClr val="accent2"/>
                </a:solidFill>
              </a:rPr>
              <a:t>Anticipate</a:t>
            </a:r>
          </a:p>
        </p:txBody>
      </p:sp>
      <p:sp>
        <p:nvSpPr>
          <p:cNvPr id="5" name="Titel 4">
            <a:extLst>
              <a:ext uri="{FF2B5EF4-FFF2-40B4-BE49-F238E27FC236}">
                <a16:creationId xmlns:a16="http://schemas.microsoft.com/office/drawing/2014/main" id="{8CE8CDE2-F690-4092-8048-85FFCF78BEA3}"/>
              </a:ext>
            </a:extLst>
          </p:cNvPr>
          <p:cNvSpPr>
            <a:spLocks noGrp="1"/>
          </p:cNvSpPr>
          <p:nvPr>
            <p:ph type="title"/>
          </p:nvPr>
        </p:nvSpPr>
        <p:spPr/>
        <p:txBody>
          <a:bodyPr/>
          <a:lstStyle/>
          <a:p>
            <a:r>
              <a:rPr lang="en-US"/>
              <a:t>Agenda</a:t>
            </a:r>
            <a:endParaRPr lang="en-US" dirty="0"/>
          </a:p>
        </p:txBody>
      </p:sp>
    </p:spTree>
    <p:extLst>
      <p:ext uri="{BB962C8B-B14F-4D97-AF65-F5344CB8AC3E}">
        <p14:creationId xmlns:p14="http://schemas.microsoft.com/office/powerpoint/2010/main" val="30793937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B449D30-A5BC-487C-825F-70E9EC8E4C17}"/>
              </a:ext>
            </a:extLst>
          </p:cNvPr>
          <p:cNvSpPr>
            <a:spLocks noGrp="1"/>
          </p:cNvSpPr>
          <p:nvPr>
            <p:ph type="body" sz="quarter" idx="12"/>
          </p:nvPr>
        </p:nvSpPr>
        <p:spPr/>
        <p:txBody>
          <a:bodyPr/>
          <a:lstStyle/>
          <a:p>
            <a:r>
              <a:rPr lang="en-US"/>
              <a:t>Jim Tamm: Radical Collaboration … Chicken</a:t>
            </a:r>
            <a:endParaRPr lang="en-US" dirty="0"/>
          </a:p>
        </p:txBody>
      </p:sp>
      <p:sp>
        <p:nvSpPr>
          <p:cNvPr id="4" name="Titel 3">
            <a:extLst>
              <a:ext uri="{FF2B5EF4-FFF2-40B4-BE49-F238E27FC236}">
                <a16:creationId xmlns:a16="http://schemas.microsoft.com/office/drawing/2014/main" id="{EEB90D5A-36FA-4BB3-B8D9-1CCEDA262F3F}"/>
              </a:ext>
            </a:extLst>
          </p:cNvPr>
          <p:cNvSpPr>
            <a:spLocks noGrp="1"/>
          </p:cNvSpPr>
          <p:nvPr>
            <p:ph type="title"/>
          </p:nvPr>
        </p:nvSpPr>
        <p:spPr/>
        <p:txBody>
          <a:bodyPr/>
          <a:lstStyle/>
          <a:p>
            <a:r>
              <a:rPr lang="en-US"/>
              <a:t>Chicken</a:t>
            </a:r>
            <a:endParaRPr lang="en-US" dirty="0"/>
          </a:p>
        </p:txBody>
      </p:sp>
      <p:sp>
        <p:nvSpPr>
          <p:cNvPr id="8" name="Inhaltsplatzhalter 7">
            <a:extLst>
              <a:ext uri="{FF2B5EF4-FFF2-40B4-BE49-F238E27FC236}">
                <a16:creationId xmlns:a16="http://schemas.microsoft.com/office/drawing/2014/main" id="{00064B5A-0BDC-4221-811C-6CBB629075A5}"/>
              </a:ext>
            </a:extLst>
          </p:cNvPr>
          <p:cNvSpPr>
            <a:spLocks noGrp="1"/>
          </p:cNvSpPr>
          <p:nvPr>
            <p:ph sz="quarter" idx="13"/>
          </p:nvPr>
        </p:nvSpPr>
        <p:spPr/>
        <p:txBody>
          <a:bodyPr/>
          <a:lstStyle/>
          <a:p>
            <a:pPr lvl="1"/>
            <a:r>
              <a:rPr lang="en-US" dirty="0"/>
              <a:t>Purdue University</a:t>
            </a:r>
          </a:p>
          <a:p>
            <a:pPr lvl="2"/>
            <a:r>
              <a:rPr lang="en-US" sz="1400" dirty="0">
                <a:hlinkClick r:id="rId3"/>
              </a:rPr>
              <a:t>https://www.researchgate.net/profile/William-Muir</a:t>
            </a:r>
            <a:endParaRPr lang="en-US" sz="1400" dirty="0"/>
          </a:p>
          <a:p>
            <a:pPr marL="0" lvl="1" indent="0">
              <a:buNone/>
            </a:pPr>
            <a:endParaRPr lang="en-US" dirty="0"/>
          </a:p>
          <a:p>
            <a:pPr lvl="1"/>
            <a:r>
              <a:rPr lang="en-US" dirty="0"/>
              <a:t>Red-Zone: Groups with High Performer</a:t>
            </a:r>
          </a:p>
          <a:p>
            <a:pPr lvl="2"/>
            <a:r>
              <a:rPr lang="en-US" dirty="0"/>
              <a:t>Visible High-Performer … but with a cost</a:t>
            </a:r>
          </a:p>
          <a:p>
            <a:pPr lvl="2"/>
            <a:r>
              <a:rPr lang="en-US" dirty="0"/>
              <a:t>#Eggs</a:t>
            </a:r>
          </a:p>
          <a:p>
            <a:pPr lvl="1"/>
            <a:endParaRPr lang="en-US" dirty="0"/>
          </a:p>
          <a:p>
            <a:pPr lvl="1"/>
            <a:r>
              <a:rPr lang="en-US" dirty="0"/>
              <a:t>Green-Zone: Collaboration</a:t>
            </a:r>
          </a:p>
          <a:p>
            <a:pPr lvl="2"/>
            <a:r>
              <a:rPr lang="en-US" i="1" dirty="0"/>
              <a:t>No</a:t>
            </a:r>
            <a:r>
              <a:rPr lang="en-US" dirty="0"/>
              <a:t> High-Performer</a:t>
            </a:r>
          </a:p>
          <a:p>
            <a:pPr lvl="2"/>
            <a:r>
              <a:rPr lang="en-US" dirty="0"/>
              <a:t>Just being nice with each other</a:t>
            </a:r>
          </a:p>
          <a:p>
            <a:pPr lvl="2"/>
            <a:r>
              <a:rPr lang="en-US" dirty="0"/>
              <a:t>Boring?</a:t>
            </a:r>
          </a:p>
          <a:p>
            <a:pPr lvl="2"/>
            <a:endParaRPr lang="en-US" dirty="0"/>
          </a:p>
          <a:p>
            <a:pPr lvl="2"/>
            <a:endParaRPr lang="en-US" dirty="0"/>
          </a:p>
          <a:p>
            <a:pPr lvl="2"/>
            <a:endParaRPr lang="en-US" dirty="0"/>
          </a:p>
          <a:p>
            <a:pPr lvl="2"/>
            <a:endParaRPr lang="en-US" dirty="0"/>
          </a:p>
          <a:p>
            <a:pPr lvl="2"/>
            <a:endParaRPr lang="en-US" dirty="0"/>
          </a:p>
          <a:p>
            <a:pPr marL="0" lvl="1" indent="0">
              <a:buNone/>
            </a:pPr>
            <a:r>
              <a:rPr lang="en-US" sz="1200" dirty="0">
                <a:hlinkClick r:id="rId4"/>
              </a:rPr>
              <a:t>https://www.ted.com/talks/jim_tamm_first_step_to_collaboration_don_t_be_so_defensive</a:t>
            </a:r>
            <a:r>
              <a:rPr lang="en-US" sz="1200" dirty="0"/>
              <a:t> </a:t>
            </a:r>
          </a:p>
          <a:p>
            <a:pPr lvl="1"/>
            <a:endParaRPr lang="de-DE" dirty="0"/>
          </a:p>
        </p:txBody>
      </p:sp>
      <p:pic>
        <p:nvPicPr>
          <p:cNvPr id="9" name="Inhaltsplatzhalter 5">
            <a:extLst>
              <a:ext uri="{FF2B5EF4-FFF2-40B4-BE49-F238E27FC236}">
                <a16:creationId xmlns:a16="http://schemas.microsoft.com/office/drawing/2014/main" id="{6A0EC212-DE9F-43C0-B3EB-A052D86D3B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5331" y="1255713"/>
            <a:ext cx="5235719" cy="36854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1578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2D4E002-1442-4F22-BC33-D3E3CA0A8745}"/>
              </a:ext>
            </a:extLst>
          </p:cNvPr>
          <p:cNvSpPr>
            <a:spLocks noGrp="1"/>
          </p:cNvSpPr>
          <p:nvPr>
            <p:ph sz="quarter" idx="13"/>
          </p:nvPr>
        </p:nvSpPr>
        <p:spPr/>
        <p:txBody>
          <a:bodyPr/>
          <a:lstStyle/>
          <a:p>
            <a:endParaRPr lang="en-US"/>
          </a:p>
        </p:txBody>
      </p:sp>
      <p:sp>
        <p:nvSpPr>
          <p:cNvPr id="3" name="Textplatzhalter 2">
            <a:extLst>
              <a:ext uri="{FF2B5EF4-FFF2-40B4-BE49-F238E27FC236}">
                <a16:creationId xmlns:a16="http://schemas.microsoft.com/office/drawing/2014/main" id="{0032961F-A982-40BD-8EAB-D41AA0D71731}"/>
              </a:ext>
            </a:extLst>
          </p:cNvPr>
          <p:cNvSpPr>
            <a:spLocks noGrp="1"/>
          </p:cNvSpPr>
          <p:nvPr>
            <p:ph type="body" sz="quarter" idx="12"/>
          </p:nvPr>
        </p:nvSpPr>
        <p:spPr/>
        <p:txBody>
          <a:bodyPr/>
          <a:lstStyle/>
          <a:p>
            <a:r>
              <a:rPr lang="en-US" dirty="0"/>
              <a:t>10 Years to Late: Healthy Social Intelligent Systems as Foundation</a:t>
            </a:r>
          </a:p>
        </p:txBody>
      </p:sp>
      <p:sp>
        <p:nvSpPr>
          <p:cNvPr id="4" name="Titel 3">
            <a:extLst>
              <a:ext uri="{FF2B5EF4-FFF2-40B4-BE49-F238E27FC236}">
                <a16:creationId xmlns:a16="http://schemas.microsoft.com/office/drawing/2014/main" id="{3CFE3179-4822-4189-B167-9166B7983E48}"/>
              </a:ext>
            </a:extLst>
          </p:cNvPr>
          <p:cNvSpPr>
            <a:spLocks noGrp="1"/>
          </p:cNvSpPr>
          <p:nvPr>
            <p:ph type="title"/>
          </p:nvPr>
        </p:nvSpPr>
        <p:spPr/>
        <p:txBody>
          <a:bodyPr/>
          <a:lstStyle/>
          <a:p>
            <a:r>
              <a:rPr lang="en-US"/>
              <a:t>Intro</a:t>
            </a:r>
          </a:p>
        </p:txBody>
      </p:sp>
      <p:pic>
        <p:nvPicPr>
          <p:cNvPr id="6" name="Grafik 5">
            <a:extLst>
              <a:ext uri="{FF2B5EF4-FFF2-40B4-BE49-F238E27FC236}">
                <a16:creationId xmlns:a16="http://schemas.microsoft.com/office/drawing/2014/main" id="{48262465-2DC0-4802-A33E-5A3077C6E6B7}"/>
              </a:ext>
            </a:extLst>
          </p:cNvPr>
          <p:cNvPicPr>
            <a:picLocks noChangeAspect="1"/>
          </p:cNvPicPr>
          <p:nvPr/>
        </p:nvPicPr>
        <p:blipFill>
          <a:blip r:embed="rId3"/>
          <a:stretch>
            <a:fillRect/>
          </a:stretch>
        </p:blipFill>
        <p:spPr>
          <a:xfrm>
            <a:off x="5447928" y="2597987"/>
            <a:ext cx="6181515" cy="4040945"/>
          </a:xfrm>
          <a:prstGeom prst="rect">
            <a:avLst/>
          </a:prstGeom>
        </p:spPr>
      </p:pic>
      <p:pic>
        <p:nvPicPr>
          <p:cNvPr id="7" name="Grafik 6">
            <a:extLst>
              <a:ext uri="{FF2B5EF4-FFF2-40B4-BE49-F238E27FC236}">
                <a16:creationId xmlns:a16="http://schemas.microsoft.com/office/drawing/2014/main" id="{704B0E94-D274-478F-BC80-7763D822D837}"/>
              </a:ext>
            </a:extLst>
          </p:cNvPr>
          <p:cNvPicPr>
            <a:picLocks noChangeAspect="1"/>
          </p:cNvPicPr>
          <p:nvPr/>
        </p:nvPicPr>
        <p:blipFill>
          <a:blip r:embed="rId4"/>
          <a:stretch>
            <a:fillRect/>
          </a:stretch>
        </p:blipFill>
        <p:spPr>
          <a:xfrm>
            <a:off x="335360" y="1044118"/>
            <a:ext cx="5926487" cy="3645024"/>
          </a:xfrm>
          <a:prstGeom prst="rect">
            <a:avLst/>
          </a:prstGeom>
        </p:spPr>
      </p:pic>
    </p:spTree>
    <p:extLst>
      <p:ext uri="{BB962C8B-B14F-4D97-AF65-F5344CB8AC3E}">
        <p14:creationId xmlns:p14="http://schemas.microsoft.com/office/powerpoint/2010/main" val="8945742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5">
            <a:extLst>
              <a:ext uri="{FF2B5EF4-FFF2-40B4-BE49-F238E27FC236}">
                <a16:creationId xmlns:a16="http://schemas.microsoft.com/office/drawing/2014/main" id="{B4C6FAAF-1F69-4D3D-B8D4-E86C4B359AB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4157" r="-6410"/>
          <a:stretch/>
        </p:blipFill>
        <p:spPr>
          <a:xfrm>
            <a:off x="0" y="2636"/>
            <a:ext cx="13007432" cy="6855363"/>
          </a:xfrm>
          <a:prstGeom prst="rect">
            <a:avLst/>
          </a:prstGeom>
        </p:spPr>
      </p:pic>
      <p:sp>
        <p:nvSpPr>
          <p:cNvPr id="3" name="Textplatzhalter 2">
            <a:extLst>
              <a:ext uri="{FF2B5EF4-FFF2-40B4-BE49-F238E27FC236}">
                <a16:creationId xmlns:a16="http://schemas.microsoft.com/office/drawing/2014/main" id="{B3EF9E6E-3D85-4768-B295-0BDCA63DE380}"/>
              </a:ext>
            </a:extLst>
          </p:cNvPr>
          <p:cNvSpPr>
            <a:spLocks noGrp="1"/>
          </p:cNvSpPr>
          <p:nvPr>
            <p:ph type="body" sz="quarter" idx="12"/>
          </p:nvPr>
        </p:nvSpPr>
        <p:spPr/>
        <p:txBody>
          <a:bodyPr/>
          <a:lstStyle/>
          <a:p>
            <a:r>
              <a:rPr lang="en-US" dirty="0"/>
              <a:t>Red-Zone Reality</a:t>
            </a:r>
          </a:p>
        </p:txBody>
      </p:sp>
      <p:sp>
        <p:nvSpPr>
          <p:cNvPr id="4" name="Titel 3">
            <a:extLst>
              <a:ext uri="{FF2B5EF4-FFF2-40B4-BE49-F238E27FC236}">
                <a16:creationId xmlns:a16="http://schemas.microsoft.com/office/drawing/2014/main" id="{5668E5CF-EE7C-4A6D-9709-C5712CD2C01C}"/>
              </a:ext>
            </a:extLst>
          </p:cNvPr>
          <p:cNvSpPr>
            <a:spLocks noGrp="1"/>
          </p:cNvSpPr>
          <p:nvPr>
            <p:ph type="title"/>
          </p:nvPr>
        </p:nvSpPr>
        <p:spPr/>
        <p:txBody>
          <a:bodyPr/>
          <a:lstStyle/>
          <a:p>
            <a:r>
              <a:rPr lang="en-US"/>
              <a:t>Chicken</a:t>
            </a:r>
            <a:endParaRPr lang="en-US" dirty="0"/>
          </a:p>
        </p:txBody>
      </p:sp>
      <p:pic>
        <p:nvPicPr>
          <p:cNvPr id="8" name="Grafik 7">
            <a:extLst>
              <a:ext uri="{FF2B5EF4-FFF2-40B4-BE49-F238E27FC236}">
                <a16:creationId xmlns:a16="http://schemas.microsoft.com/office/drawing/2014/main" id="{F609D127-D260-4D40-95A5-CC191DA3E9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8048" y="3734594"/>
            <a:ext cx="4775661" cy="2418623"/>
          </a:xfrm>
          <a:prstGeom prst="rect">
            <a:avLst/>
          </a:prstGeom>
          <a:ln>
            <a:noFill/>
          </a:ln>
          <a:effectLst>
            <a:outerShdw blurRad="292100" dist="139700" dir="2700000" algn="tl" rotWithShape="0">
              <a:srgbClr val="333333">
                <a:alpha val="65000"/>
              </a:srgbClr>
            </a:outerShdw>
          </a:effectLst>
        </p:spPr>
      </p:pic>
      <p:sp>
        <p:nvSpPr>
          <p:cNvPr id="5" name="Inhaltsplatzhalter 4">
            <a:extLst>
              <a:ext uri="{FF2B5EF4-FFF2-40B4-BE49-F238E27FC236}">
                <a16:creationId xmlns:a16="http://schemas.microsoft.com/office/drawing/2014/main" id="{8C3C09A9-D17E-427F-8E1E-D27D7C49D240}"/>
              </a:ext>
            </a:extLst>
          </p:cNvPr>
          <p:cNvSpPr>
            <a:spLocks noGrp="1"/>
          </p:cNvSpPr>
          <p:nvPr>
            <p:ph sz="quarter" idx="13"/>
          </p:nvPr>
        </p:nvSpPr>
        <p:spPr/>
        <p:txBody>
          <a:bodyPr/>
          <a:lstStyle/>
          <a:p>
            <a:pPr lvl="1"/>
            <a:r>
              <a:rPr lang="en-US" sz="1800" dirty="0"/>
              <a:t>Everyone is miserable and looks miserable</a:t>
            </a:r>
          </a:p>
          <a:p>
            <a:pPr lvl="1"/>
            <a:endParaRPr lang="en-US" sz="1800" dirty="0"/>
          </a:p>
          <a:p>
            <a:pPr lvl="1"/>
            <a:r>
              <a:rPr lang="en-US" sz="1800" dirty="0"/>
              <a:t>High-performer, perform </a:t>
            </a:r>
            <a:r>
              <a:rPr lang="en-US" sz="1800" i="1" dirty="0"/>
              <a:t>relatively</a:t>
            </a:r>
            <a:r>
              <a:rPr lang="en-US" sz="1800" dirty="0"/>
              <a:t> high</a:t>
            </a:r>
          </a:p>
          <a:p>
            <a:pPr lvl="2"/>
            <a:r>
              <a:rPr lang="en-US" sz="1800" dirty="0"/>
              <a:t>on cost of others</a:t>
            </a:r>
          </a:p>
          <a:p>
            <a:pPr lvl="2"/>
            <a:r>
              <a:rPr lang="en-US" sz="1800" dirty="0"/>
              <a:t>“suppress others to shine”</a:t>
            </a:r>
          </a:p>
          <a:p>
            <a:pPr lvl="2"/>
            <a:endParaRPr lang="en-US" sz="1800" dirty="0"/>
          </a:p>
          <a:p>
            <a:pPr lvl="1"/>
            <a:r>
              <a:rPr lang="en-US" sz="1800" dirty="0"/>
              <a:t>Bullying (pecking, killing) comes with a cost</a:t>
            </a:r>
          </a:p>
          <a:p>
            <a:pPr lvl="2"/>
            <a:r>
              <a:rPr lang="en-US" sz="1800" dirty="0"/>
              <a:t>High overall loss</a:t>
            </a:r>
          </a:p>
          <a:p>
            <a:pPr lvl="2"/>
            <a:r>
              <a:rPr lang="en-US" sz="1800" dirty="0"/>
              <a:t>Low system performance</a:t>
            </a:r>
          </a:p>
          <a:p>
            <a:pPr lvl="2"/>
            <a:r>
              <a:rPr lang="en-US" sz="1800" dirty="0"/>
              <a:t>Difficult to stop the pecking/suppressing</a:t>
            </a:r>
          </a:p>
          <a:p>
            <a:pPr lvl="2"/>
            <a:endParaRPr lang="en-US" sz="1800" dirty="0"/>
          </a:p>
          <a:p>
            <a:pPr lvl="2"/>
            <a:endParaRPr lang="en-US" sz="1800" dirty="0"/>
          </a:p>
          <a:p>
            <a:pPr lvl="1"/>
            <a:r>
              <a:rPr lang="en-US" sz="1800" dirty="0"/>
              <a:t>Alternative?</a:t>
            </a:r>
          </a:p>
          <a:p>
            <a:pPr lvl="2"/>
            <a:r>
              <a:rPr lang="en-US" sz="1800" b="1" dirty="0">
                <a:solidFill>
                  <a:schemeClr val="tx1">
                    <a:lumMod val="75000"/>
                    <a:lumOff val="25000"/>
                  </a:schemeClr>
                </a:solidFill>
              </a:rPr>
              <a:t>Could nice chickens be</a:t>
            </a:r>
            <a:br>
              <a:rPr lang="en-US" sz="1800" b="1" dirty="0">
                <a:solidFill>
                  <a:schemeClr val="tx1">
                    <a:lumMod val="75000"/>
                    <a:lumOff val="25000"/>
                  </a:schemeClr>
                </a:solidFill>
              </a:rPr>
            </a:br>
            <a:r>
              <a:rPr lang="en-US" sz="1800" b="1" dirty="0">
                <a:solidFill>
                  <a:schemeClr val="tx1">
                    <a:lumMod val="75000"/>
                    <a:lumOff val="25000"/>
                  </a:schemeClr>
                </a:solidFill>
              </a:rPr>
              <a:t>productive enough?</a:t>
            </a:r>
          </a:p>
        </p:txBody>
      </p:sp>
    </p:spTree>
    <p:extLst>
      <p:ext uri="{BB962C8B-B14F-4D97-AF65-F5344CB8AC3E}">
        <p14:creationId xmlns:p14="http://schemas.microsoft.com/office/powerpoint/2010/main" val="9741263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91908C3-775D-4589-938B-E27D6E8F5778}"/>
              </a:ext>
            </a:extLst>
          </p:cNvPr>
          <p:cNvSpPr>
            <a:spLocks noGrp="1"/>
          </p:cNvSpPr>
          <p:nvPr>
            <p:ph type="body" sz="quarter" idx="12"/>
          </p:nvPr>
        </p:nvSpPr>
        <p:spPr/>
        <p:txBody>
          <a:bodyPr/>
          <a:lstStyle/>
          <a:p>
            <a:r>
              <a:rPr lang="en-US" dirty="0"/>
              <a:t>Green-Zone</a:t>
            </a:r>
          </a:p>
        </p:txBody>
      </p:sp>
      <p:sp>
        <p:nvSpPr>
          <p:cNvPr id="4" name="Titel 3">
            <a:extLst>
              <a:ext uri="{FF2B5EF4-FFF2-40B4-BE49-F238E27FC236}">
                <a16:creationId xmlns:a16="http://schemas.microsoft.com/office/drawing/2014/main" id="{609302CB-0441-476C-8AD0-2412BCA60648}"/>
              </a:ext>
            </a:extLst>
          </p:cNvPr>
          <p:cNvSpPr>
            <a:spLocks noGrp="1"/>
          </p:cNvSpPr>
          <p:nvPr>
            <p:ph type="title"/>
          </p:nvPr>
        </p:nvSpPr>
        <p:spPr/>
        <p:txBody>
          <a:bodyPr/>
          <a:lstStyle/>
          <a:p>
            <a:r>
              <a:rPr lang="en-US"/>
              <a:t>Chicken</a:t>
            </a:r>
            <a:endParaRPr lang="en-US" dirty="0"/>
          </a:p>
        </p:txBody>
      </p:sp>
      <p:sp>
        <p:nvSpPr>
          <p:cNvPr id="8" name="Inhaltsplatzhalter 7">
            <a:extLst>
              <a:ext uri="{FF2B5EF4-FFF2-40B4-BE49-F238E27FC236}">
                <a16:creationId xmlns:a16="http://schemas.microsoft.com/office/drawing/2014/main" id="{8BE09C90-FF7B-4F4C-9E3E-92B66A0E93FE}"/>
              </a:ext>
            </a:extLst>
          </p:cNvPr>
          <p:cNvSpPr>
            <a:spLocks noGrp="1"/>
          </p:cNvSpPr>
          <p:nvPr>
            <p:ph sz="quarter" idx="13"/>
          </p:nvPr>
        </p:nvSpPr>
        <p:spPr/>
        <p:txBody>
          <a:bodyPr/>
          <a:lstStyle/>
          <a:p>
            <a:pPr lvl="1"/>
            <a:r>
              <a:rPr lang="en-US" sz="2000" dirty="0"/>
              <a:t>5 Generations Collaboration</a:t>
            </a:r>
          </a:p>
          <a:p>
            <a:pPr lvl="2"/>
            <a:r>
              <a:rPr lang="en-US" sz="2000" dirty="0"/>
              <a:t>Productivity: +260%</a:t>
            </a:r>
          </a:p>
          <a:p>
            <a:pPr lvl="1"/>
            <a:endParaRPr lang="en-US" sz="2000" dirty="0"/>
          </a:p>
          <a:p>
            <a:pPr lvl="1"/>
            <a:r>
              <a:rPr lang="en-US" sz="2000" dirty="0"/>
              <a:t>How?</a:t>
            </a:r>
          </a:p>
          <a:p>
            <a:pPr lvl="2"/>
            <a:r>
              <a:rPr lang="en-US" sz="2000" dirty="0"/>
              <a:t>Just by </a:t>
            </a:r>
            <a:r>
              <a:rPr lang="en-US" sz="2000" i="1" dirty="0"/>
              <a:t>avoiding</a:t>
            </a:r>
            <a:r>
              <a:rPr lang="en-US" sz="2000" dirty="0"/>
              <a:t> harm</a:t>
            </a:r>
          </a:p>
          <a:p>
            <a:pPr lvl="2"/>
            <a:endParaRPr lang="en-US" sz="2000" dirty="0"/>
          </a:p>
          <a:p>
            <a:pPr lvl="2"/>
            <a:endParaRPr lang="en-US" sz="2000" dirty="0"/>
          </a:p>
          <a:p>
            <a:pPr lvl="2"/>
            <a:endParaRPr lang="en-US" sz="2000" dirty="0"/>
          </a:p>
          <a:p>
            <a:pPr lvl="2"/>
            <a:endParaRPr lang="en-US" sz="2000" dirty="0"/>
          </a:p>
          <a:p>
            <a:pPr lvl="2"/>
            <a:endParaRPr lang="en-US" sz="2000" dirty="0"/>
          </a:p>
          <a:p>
            <a:pPr lvl="2"/>
            <a:endParaRPr lang="en-US" sz="2000" dirty="0"/>
          </a:p>
          <a:p>
            <a:pPr lvl="2"/>
            <a:endParaRPr lang="en-US" sz="2000" dirty="0"/>
          </a:p>
          <a:p>
            <a:pPr lvl="1"/>
            <a:r>
              <a:rPr lang="en-US" sz="2000" dirty="0"/>
              <a:t>I know … it’s way too simple</a:t>
            </a:r>
          </a:p>
        </p:txBody>
      </p:sp>
      <p:pic>
        <p:nvPicPr>
          <p:cNvPr id="9" name="Inhaltsplatzhalter 5">
            <a:extLst>
              <a:ext uri="{FF2B5EF4-FFF2-40B4-BE49-F238E27FC236}">
                <a16:creationId xmlns:a16="http://schemas.microsoft.com/office/drawing/2014/main" id="{3DD9E25F-3454-4446-AA12-758A146E8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095" y="1260475"/>
            <a:ext cx="6711793" cy="44727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6202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091BAAFD-8F98-495F-B981-419B2155D9E2}"/>
              </a:ext>
            </a:extLst>
          </p:cNvPr>
          <p:cNvSpPr/>
          <p:nvPr/>
        </p:nvSpPr>
        <p:spPr>
          <a:xfrm>
            <a:off x="0" y="0"/>
            <a:ext cx="6096000" cy="6858000"/>
          </a:xfrm>
          <a:prstGeom prst="rect">
            <a:avLst/>
          </a:prstGeom>
          <a:solidFill>
            <a:srgbClr val="B70032">
              <a:alpha val="34902"/>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Rechteck 5">
            <a:extLst>
              <a:ext uri="{FF2B5EF4-FFF2-40B4-BE49-F238E27FC236}">
                <a16:creationId xmlns:a16="http://schemas.microsoft.com/office/drawing/2014/main" id="{34E7F17E-0E79-4BCD-9557-2ACB2CA5DF17}"/>
              </a:ext>
            </a:extLst>
          </p:cNvPr>
          <p:cNvSpPr/>
          <p:nvPr/>
        </p:nvSpPr>
        <p:spPr>
          <a:xfrm>
            <a:off x="6096000" y="0"/>
            <a:ext cx="6108000" cy="6858000"/>
          </a:xfrm>
          <a:prstGeom prst="rect">
            <a:avLst/>
          </a:prstGeom>
          <a:solidFill>
            <a:srgbClr val="1F9999">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nhaltsplatzhalter 7">
            <a:extLst>
              <a:ext uri="{FF2B5EF4-FFF2-40B4-BE49-F238E27FC236}">
                <a16:creationId xmlns:a16="http://schemas.microsoft.com/office/drawing/2014/main" id="{B0358C23-2119-4046-AC10-B10DB94E1AEB}"/>
              </a:ext>
            </a:extLst>
          </p:cNvPr>
          <p:cNvSpPr>
            <a:spLocks noGrp="1"/>
          </p:cNvSpPr>
          <p:nvPr>
            <p:ph sz="quarter" idx="14"/>
          </p:nvPr>
        </p:nvSpPr>
        <p:spPr/>
        <p:txBody>
          <a:bodyPr/>
          <a:lstStyle/>
          <a:p>
            <a:pPr lvl="1"/>
            <a:r>
              <a:rPr lang="en-US" i="0" dirty="0">
                <a:effectLst/>
              </a:rPr>
              <a:t>Green-zone environments produce outcome</a:t>
            </a:r>
          </a:p>
          <a:p>
            <a:pPr lvl="2"/>
            <a:r>
              <a:rPr lang="en-US" i="0" dirty="0">
                <a:effectLst/>
              </a:rPr>
              <a:t>people support each other</a:t>
            </a:r>
          </a:p>
          <a:p>
            <a:pPr lvl="2"/>
            <a:r>
              <a:rPr lang="en-US" i="0" dirty="0">
                <a:effectLst/>
              </a:rPr>
              <a:t>think and act cooperatively</a:t>
            </a:r>
          </a:p>
          <a:p>
            <a:pPr lvl="2"/>
            <a:r>
              <a:rPr lang="en-US" i="0" dirty="0">
                <a:effectLst/>
              </a:rPr>
              <a:t>train collaboration skills (Deep Soft Skills)</a:t>
            </a:r>
          </a:p>
          <a:p>
            <a:pPr lvl="1"/>
            <a:endParaRPr lang="en-US" dirty="0"/>
          </a:p>
          <a:p>
            <a:pPr lvl="1"/>
            <a:endParaRPr lang="en-US" dirty="0"/>
          </a:p>
          <a:p>
            <a:pPr lvl="1"/>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r>
              <a:rPr lang="en-US" sz="2400" dirty="0"/>
              <a:t>Purpose driven</a:t>
            </a:r>
          </a:p>
        </p:txBody>
      </p:sp>
      <p:sp>
        <p:nvSpPr>
          <p:cNvPr id="2" name="Inhaltsplatzhalter 1">
            <a:extLst>
              <a:ext uri="{FF2B5EF4-FFF2-40B4-BE49-F238E27FC236}">
                <a16:creationId xmlns:a16="http://schemas.microsoft.com/office/drawing/2014/main" id="{547DA529-F721-4671-AEF6-6405FD27EBC9}"/>
              </a:ext>
            </a:extLst>
          </p:cNvPr>
          <p:cNvSpPr>
            <a:spLocks noGrp="1"/>
          </p:cNvSpPr>
          <p:nvPr>
            <p:ph sz="quarter" idx="13"/>
          </p:nvPr>
        </p:nvSpPr>
        <p:spPr/>
        <p:txBody>
          <a:bodyPr/>
          <a:lstStyle/>
          <a:p>
            <a:pPr lvl="1"/>
            <a:r>
              <a:rPr lang="en-US" i="0" dirty="0">
                <a:effectLst/>
              </a:rPr>
              <a:t>Red-zone </a:t>
            </a:r>
            <a:r>
              <a:rPr lang="en-US" b="1" i="0" dirty="0">
                <a:effectLst/>
              </a:rPr>
              <a:t>environments</a:t>
            </a:r>
            <a:r>
              <a:rPr lang="en-US" i="0" dirty="0">
                <a:effectLst/>
              </a:rPr>
              <a:t> </a:t>
            </a:r>
            <a:r>
              <a:rPr lang="en-US" b="1" i="0" dirty="0">
                <a:effectLst/>
              </a:rPr>
              <a:t>create</a:t>
            </a:r>
            <a:r>
              <a:rPr lang="en-US" i="0" dirty="0">
                <a:effectLst/>
              </a:rPr>
              <a:t> red-zone </a:t>
            </a:r>
            <a:r>
              <a:rPr lang="en-US" b="1" i="0" dirty="0">
                <a:effectLst/>
              </a:rPr>
              <a:t>behavior</a:t>
            </a:r>
            <a:endParaRPr lang="en-US" b="1" dirty="0"/>
          </a:p>
          <a:p>
            <a:pPr lvl="2"/>
            <a:r>
              <a:rPr lang="en-US" i="0" dirty="0">
                <a:effectLst/>
              </a:rPr>
              <a:t>internal conflicts, hostile thinking</a:t>
            </a:r>
          </a:p>
          <a:p>
            <a:pPr lvl="1"/>
            <a:r>
              <a:rPr lang="en-US" dirty="0"/>
              <a:t>Internal competition</a:t>
            </a:r>
          </a:p>
          <a:p>
            <a:pPr lvl="2"/>
            <a:r>
              <a:rPr lang="en-US" dirty="0"/>
              <a:t>instead </a:t>
            </a:r>
            <a:r>
              <a:rPr lang="en-US" i="0" dirty="0">
                <a:effectLst/>
              </a:rPr>
              <a:t>of external competition</a:t>
            </a:r>
          </a:p>
          <a:p>
            <a:pPr lvl="1"/>
            <a:r>
              <a:rPr lang="en-US" dirty="0"/>
              <a:t>R</a:t>
            </a:r>
            <a:r>
              <a:rPr lang="en-US" i="0" dirty="0">
                <a:effectLst/>
              </a:rPr>
              <a:t>ed-zone individuals think about their small system (ego) </a:t>
            </a:r>
          </a:p>
          <a:p>
            <a:pPr lvl="1"/>
            <a:r>
              <a:rPr lang="en-US" i="0" dirty="0">
                <a:effectLst/>
              </a:rPr>
              <a:t>The larger system doesn’t interest them</a:t>
            </a:r>
          </a:p>
          <a:p>
            <a:pPr lvl="2"/>
            <a:r>
              <a:rPr lang="en-US" i="0" dirty="0">
                <a:effectLst/>
              </a:rPr>
              <a:t>They’re willing to destroy the system for personal gain</a:t>
            </a:r>
          </a:p>
          <a:p>
            <a:pPr lvl="2"/>
            <a:endParaRPr lang="en-US" dirty="0"/>
          </a:p>
          <a:p>
            <a:pPr marL="0" lvl="1" indent="0">
              <a:buNone/>
            </a:pPr>
            <a:r>
              <a:rPr lang="en-US" sz="2400" dirty="0"/>
              <a:t>Pain driven</a:t>
            </a:r>
            <a:endParaRPr lang="en-US" sz="2400" i="0" dirty="0">
              <a:effectLst/>
            </a:endParaRPr>
          </a:p>
        </p:txBody>
      </p:sp>
      <p:sp>
        <p:nvSpPr>
          <p:cNvPr id="7" name="Textplatzhalter 6">
            <a:extLst>
              <a:ext uri="{FF2B5EF4-FFF2-40B4-BE49-F238E27FC236}">
                <a16:creationId xmlns:a16="http://schemas.microsoft.com/office/drawing/2014/main" id="{78B094EA-C859-4DCF-A80F-620B146D837D}"/>
              </a:ext>
            </a:extLst>
          </p:cNvPr>
          <p:cNvSpPr>
            <a:spLocks noGrp="1"/>
          </p:cNvSpPr>
          <p:nvPr>
            <p:ph type="body" sz="quarter" idx="12"/>
          </p:nvPr>
        </p:nvSpPr>
        <p:spPr/>
        <p:txBody>
          <a:bodyPr/>
          <a:lstStyle/>
          <a:p>
            <a:r>
              <a:rPr lang="en-US" dirty="0"/>
              <a:t>Lessons Learned</a:t>
            </a:r>
          </a:p>
        </p:txBody>
      </p:sp>
      <p:sp>
        <p:nvSpPr>
          <p:cNvPr id="4" name="Titel 3">
            <a:extLst>
              <a:ext uri="{FF2B5EF4-FFF2-40B4-BE49-F238E27FC236}">
                <a16:creationId xmlns:a16="http://schemas.microsoft.com/office/drawing/2014/main" id="{B596A3E2-6B0E-4013-8E7A-EF626BD8F367}"/>
              </a:ext>
            </a:extLst>
          </p:cNvPr>
          <p:cNvSpPr>
            <a:spLocks noGrp="1"/>
          </p:cNvSpPr>
          <p:nvPr>
            <p:ph type="title"/>
          </p:nvPr>
        </p:nvSpPr>
        <p:spPr/>
        <p:txBody>
          <a:bodyPr/>
          <a:lstStyle/>
          <a:p>
            <a:r>
              <a:rPr lang="en-US"/>
              <a:t>Chicken</a:t>
            </a:r>
            <a:endParaRPr lang="en-US" dirty="0"/>
          </a:p>
        </p:txBody>
      </p:sp>
    </p:spTree>
    <p:extLst>
      <p:ext uri="{BB962C8B-B14F-4D97-AF65-F5344CB8AC3E}">
        <p14:creationId xmlns:p14="http://schemas.microsoft.com/office/powerpoint/2010/main" val="498833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27A09E9-EB43-4353-A9B5-8E7234EB6D34}"/>
              </a:ext>
            </a:extLst>
          </p:cNvPr>
          <p:cNvSpPr>
            <a:spLocks noGrp="1"/>
          </p:cNvSpPr>
          <p:nvPr>
            <p:ph sz="quarter" idx="13"/>
          </p:nvPr>
        </p:nvSpPr>
        <p:spPr>
          <a:xfrm>
            <a:off x="666000" y="1260000"/>
            <a:ext cx="6078072" cy="5220000"/>
          </a:xfrm>
        </p:spPr>
        <p:txBody>
          <a:bodyPr/>
          <a:lstStyle/>
          <a:p>
            <a:pPr lvl="1"/>
            <a:r>
              <a:rPr lang="en-US" dirty="0"/>
              <a:t>Build Groups</a:t>
            </a:r>
          </a:p>
          <a:p>
            <a:pPr lvl="2"/>
            <a:r>
              <a:rPr lang="en-US" dirty="0"/>
              <a:t>Relax, no high-performance needed</a:t>
            </a:r>
          </a:p>
          <a:p>
            <a:pPr lvl="2"/>
            <a:r>
              <a:rPr lang="en-US" dirty="0"/>
              <a:t>Just be nice to each other</a:t>
            </a:r>
          </a:p>
          <a:p>
            <a:pPr lvl="2"/>
            <a:r>
              <a:rPr lang="en-US" dirty="0"/>
              <a:t>Create some ideas how to build Level2-5 environments</a:t>
            </a:r>
          </a:p>
          <a:p>
            <a:pPr lvl="2"/>
            <a:endParaRPr lang="en-US" dirty="0"/>
          </a:p>
          <a:p>
            <a:pPr lvl="1"/>
            <a:r>
              <a:rPr lang="en-US" b="1" dirty="0">
                <a:solidFill>
                  <a:schemeClr val="accent2"/>
                </a:solidFill>
              </a:rPr>
              <a:t>Level 2</a:t>
            </a:r>
          </a:p>
          <a:p>
            <a:pPr lvl="2"/>
            <a:r>
              <a:rPr lang="en-US" dirty="0"/>
              <a:t>Vision of Collaborative Environment</a:t>
            </a:r>
          </a:p>
          <a:p>
            <a:pPr lvl="3"/>
            <a:endParaRPr lang="en-US" dirty="0"/>
          </a:p>
          <a:p>
            <a:pPr lvl="1"/>
            <a:r>
              <a:rPr lang="en-US" b="1" dirty="0">
                <a:solidFill>
                  <a:schemeClr val="accent2"/>
                </a:solidFill>
              </a:rPr>
              <a:t>Level 3</a:t>
            </a:r>
          </a:p>
          <a:p>
            <a:pPr lvl="2"/>
            <a:r>
              <a:rPr lang="en-US" dirty="0"/>
              <a:t>Standard Environment &amp; Deployment</a:t>
            </a:r>
          </a:p>
          <a:p>
            <a:pPr lvl="3"/>
            <a:endParaRPr lang="en-US" dirty="0"/>
          </a:p>
          <a:p>
            <a:pPr lvl="1"/>
            <a:r>
              <a:rPr lang="en-US" b="1" dirty="0">
                <a:solidFill>
                  <a:schemeClr val="accent2"/>
                </a:solidFill>
              </a:rPr>
              <a:t>Level 4</a:t>
            </a:r>
          </a:p>
          <a:p>
            <a:pPr lvl="2"/>
            <a:r>
              <a:rPr lang="en-US" dirty="0"/>
              <a:t>Quantitative Control of the Environment</a:t>
            </a:r>
          </a:p>
          <a:p>
            <a:pPr lvl="3"/>
            <a:endParaRPr lang="en-US" dirty="0"/>
          </a:p>
          <a:p>
            <a:pPr lvl="1"/>
            <a:r>
              <a:rPr lang="en-US" b="1" dirty="0">
                <a:solidFill>
                  <a:schemeClr val="accent2"/>
                </a:solidFill>
              </a:rPr>
              <a:t>Level 5</a:t>
            </a:r>
          </a:p>
          <a:p>
            <a:pPr lvl="2"/>
            <a:r>
              <a:rPr lang="en-US" dirty="0"/>
              <a:t>Environment Innovation</a:t>
            </a:r>
          </a:p>
        </p:txBody>
      </p:sp>
      <p:sp>
        <p:nvSpPr>
          <p:cNvPr id="3" name="Textplatzhalter 2">
            <a:extLst>
              <a:ext uri="{FF2B5EF4-FFF2-40B4-BE49-F238E27FC236}">
                <a16:creationId xmlns:a16="http://schemas.microsoft.com/office/drawing/2014/main" id="{E25AB9A5-6A6C-4A54-8ECD-CEF469901C58}"/>
              </a:ext>
            </a:extLst>
          </p:cNvPr>
          <p:cNvSpPr>
            <a:spLocks noGrp="1"/>
          </p:cNvSpPr>
          <p:nvPr>
            <p:ph type="body" sz="quarter" idx="12"/>
          </p:nvPr>
        </p:nvSpPr>
        <p:spPr/>
        <p:txBody>
          <a:bodyPr/>
          <a:lstStyle/>
          <a:p>
            <a:r>
              <a:rPr lang="en-US" dirty="0"/>
              <a:t>Practice: Level 2-5</a:t>
            </a:r>
          </a:p>
        </p:txBody>
      </p:sp>
      <p:sp>
        <p:nvSpPr>
          <p:cNvPr id="4" name="Titel 3">
            <a:extLst>
              <a:ext uri="{FF2B5EF4-FFF2-40B4-BE49-F238E27FC236}">
                <a16:creationId xmlns:a16="http://schemas.microsoft.com/office/drawing/2014/main" id="{89673682-4E86-430A-99BD-37F7AE0F1C49}"/>
              </a:ext>
            </a:extLst>
          </p:cNvPr>
          <p:cNvSpPr>
            <a:spLocks noGrp="1"/>
          </p:cNvSpPr>
          <p:nvPr>
            <p:ph type="title"/>
          </p:nvPr>
        </p:nvSpPr>
        <p:spPr/>
        <p:txBody>
          <a:bodyPr/>
          <a:lstStyle/>
          <a:p>
            <a:r>
              <a:rPr lang="en-US"/>
              <a:t>Higher Levels</a:t>
            </a:r>
          </a:p>
        </p:txBody>
      </p:sp>
      <p:pic>
        <p:nvPicPr>
          <p:cNvPr id="7" name="Grafik 6">
            <a:extLst>
              <a:ext uri="{FF2B5EF4-FFF2-40B4-BE49-F238E27FC236}">
                <a16:creationId xmlns:a16="http://schemas.microsoft.com/office/drawing/2014/main" id="{26875DE7-CF07-442A-B1B4-83C89FA5D1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1801" y="1255712"/>
            <a:ext cx="4988125" cy="3325416"/>
          </a:xfrm>
          <a:prstGeom prst="rect">
            <a:avLst/>
          </a:prstGeom>
        </p:spPr>
      </p:pic>
    </p:spTree>
    <p:extLst>
      <p:ext uri="{BB962C8B-B14F-4D97-AF65-F5344CB8AC3E}">
        <p14:creationId xmlns:p14="http://schemas.microsoft.com/office/powerpoint/2010/main" val="23790532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341D058-6255-4EB7-A9BC-00318AC62DC3}"/>
              </a:ext>
            </a:extLst>
          </p:cNvPr>
          <p:cNvSpPr>
            <a:spLocks noGrp="1"/>
          </p:cNvSpPr>
          <p:nvPr>
            <p:ph sz="quarter" idx="13"/>
          </p:nvPr>
        </p:nvSpPr>
        <p:spPr>
          <a:xfrm>
            <a:off x="666000" y="1260000"/>
            <a:ext cx="4464496" cy="5220000"/>
          </a:xfrm>
        </p:spPr>
        <p:txBody>
          <a:bodyPr/>
          <a:lstStyle/>
          <a:p>
            <a:pPr marL="342900" lvl="1" indent="-342900">
              <a:buFont typeface="+mj-lt"/>
              <a:buAutoNum type="arabicPeriod"/>
            </a:pPr>
            <a:r>
              <a:rPr lang="en-US" dirty="0"/>
              <a:t>How satisfied are you with the workshop?</a:t>
            </a:r>
          </a:p>
          <a:p>
            <a:pPr marL="342900" lvl="1" indent="-342900">
              <a:buFont typeface="+mj-lt"/>
              <a:buAutoNum type="arabicPeriod"/>
            </a:pPr>
            <a:r>
              <a:rPr lang="en-US" dirty="0"/>
              <a:t>How worthwhile do you see a systematic approach to psychological safety (collaboration)?</a:t>
            </a:r>
          </a:p>
          <a:p>
            <a:pPr marL="342900" lvl="1" indent="-342900">
              <a:buFont typeface="+mj-lt"/>
              <a:buAutoNum type="arabicPeriod"/>
            </a:pPr>
            <a:r>
              <a:rPr lang="en-US" dirty="0"/>
              <a:t>How realistic do you see a systematic approach to psychological safety (collaboration)? Is there a market?</a:t>
            </a:r>
          </a:p>
          <a:p>
            <a:pPr lvl="3"/>
            <a:r>
              <a:rPr lang="en-US" dirty="0"/>
              <a:t>Do you believe there is a chance to really affect culture with a systematic approach, or will it just be another “nice on paper”?</a:t>
            </a:r>
          </a:p>
          <a:p>
            <a:pPr lvl="1"/>
            <a:r>
              <a:rPr lang="en-US" dirty="0"/>
              <a:t>Material</a:t>
            </a:r>
          </a:p>
          <a:p>
            <a:pPr lvl="2"/>
            <a:r>
              <a:rPr lang="en-US" dirty="0"/>
              <a:t>Prepare wall: Qs + Scale</a:t>
            </a:r>
          </a:p>
          <a:p>
            <a:pPr lvl="1" algn="just">
              <a:lnSpc>
                <a:spcPct val="108000"/>
              </a:lnSpc>
            </a:pPr>
            <a:endParaRPr lang="en-US" dirty="0"/>
          </a:p>
          <a:p>
            <a:pPr lvl="1" algn="just">
              <a:lnSpc>
                <a:spcPct val="108000"/>
              </a:lnSpc>
            </a:pPr>
            <a:r>
              <a:rPr lang="en-US" dirty="0"/>
              <a:t>Everyone gets 3 small yellow Post-Its</a:t>
            </a:r>
          </a:p>
          <a:p>
            <a:pPr lvl="2">
              <a:lnSpc>
                <a:spcPct val="108000"/>
              </a:lnSpc>
            </a:pPr>
            <a:r>
              <a:rPr lang="en-US" dirty="0"/>
              <a:t>for every question</a:t>
            </a:r>
            <a:br>
              <a:rPr lang="en-US" dirty="0"/>
            </a:br>
            <a:r>
              <a:rPr lang="en-US" dirty="0"/>
              <a:t>rate 1..10 (10 best)</a:t>
            </a:r>
          </a:p>
          <a:p>
            <a:pPr lvl="2">
              <a:lnSpc>
                <a:spcPct val="108000"/>
              </a:lnSpc>
            </a:pPr>
            <a:r>
              <a:rPr lang="en-US" dirty="0"/>
              <a:t>Write Q&lt;No&gt;/Rating</a:t>
            </a:r>
          </a:p>
          <a:p>
            <a:pPr lvl="1"/>
            <a:endParaRPr lang="en-US" dirty="0"/>
          </a:p>
        </p:txBody>
      </p:sp>
      <p:sp>
        <p:nvSpPr>
          <p:cNvPr id="3" name="Textplatzhalter 2">
            <a:extLst>
              <a:ext uri="{FF2B5EF4-FFF2-40B4-BE49-F238E27FC236}">
                <a16:creationId xmlns:a16="http://schemas.microsoft.com/office/drawing/2014/main" id="{518BF98E-A5D2-41F3-A59D-E640869FA785}"/>
              </a:ext>
            </a:extLst>
          </p:cNvPr>
          <p:cNvSpPr>
            <a:spLocks noGrp="1"/>
          </p:cNvSpPr>
          <p:nvPr>
            <p:ph type="body" sz="quarter" idx="12"/>
          </p:nvPr>
        </p:nvSpPr>
        <p:spPr/>
        <p:txBody>
          <a:bodyPr/>
          <a:lstStyle/>
          <a:p>
            <a:r>
              <a:rPr lang="en-US" dirty="0"/>
              <a:t>Final Feedback</a:t>
            </a:r>
          </a:p>
        </p:txBody>
      </p:sp>
      <p:sp>
        <p:nvSpPr>
          <p:cNvPr id="4" name="Titel 3">
            <a:extLst>
              <a:ext uri="{FF2B5EF4-FFF2-40B4-BE49-F238E27FC236}">
                <a16:creationId xmlns:a16="http://schemas.microsoft.com/office/drawing/2014/main" id="{9D4DBBA5-3328-4967-BFA2-291CC5C9F0F1}"/>
              </a:ext>
            </a:extLst>
          </p:cNvPr>
          <p:cNvSpPr>
            <a:spLocks noGrp="1"/>
          </p:cNvSpPr>
          <p:nvPr>
            <p:ph type="title"/>
          </p:nvPr>
        </p:nvSpPr>
        <p:spPr/>
        <p:txBody>
          <a:bodyPr/>
          <a:lstStyle/>
          <a:p>
            <a:r>
              <a:rPr lang="en-US"/>
              <a:t>Higher Levels</a:t>
            </a:r>
          </a:p>
        </p:txBody>
      </p:sp>
      <p:pic>
        <p:nvPicPr>
          <p:cNvPr id="5" name="Grafik 4">
            <a:extLst>
              <a:ext uri="{FF2B5EF4-FFF2-40B4-BE49-F238E27FC236}">
                <a16:creationId xmlns:a16="http://schemas.microsoft.com/office/drawing/2014/main" id="{366363A0-1C35-4DD7-A639-3C1362D28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222" y="1340768"/>
            <a:ext cx="6418169" cy="2664296"/>
          </a:xfrm>
          <a:prstGeom prst="rect">
            <a:avLst/>
          </a:prstGeom>
        </p:spPr>
      </p:pic>
      <p:pic>
        <p:nvPicPr>
          <p:cNvPr id="6" name="Grafik 5">
            <a:extLst>
              <a:ext uri="{FF2B5EF4-FFF2-40B4-BE49-F238E27FC236}">
                <a16:creationId xmlns:a16="http://schemas.microsoft.com/office/drawing/2014/main" id="{73D4D28B-D805-4D47-BA5C-488C8B13A9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3952" y="4797152"/>
            <a:ext cx="4464496" cy="1021503"/>
          </a:xfrm>
          <a:prstGeom prst="rect">
            <a:avLst/>
          </a:prstGeom>
        </p:spPr>
      </p:pic>
    </p:spTree>
    <p:extLst>
      <p:ext uri="{BB962C8B-B14F-4D97-AF65-F5344CB8AC3E}">
        <p14:creationId xmlns:p14="http://schemas.microsoft.com/office/powerpoint/2010/main" val="40652371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040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0E5EAF3-C8D6-4224-B9BF-E51E1F48850C}"/>
              </a:ext>
            </a:extLst>
          </p:cNvPr>
          <p:cNvSpPr>
            <a:spLocks noGrp="1"/>
          </p:cNvSpPr>
          <p:nvPr>
            <p:ph sz="quarter" idx="13"/>
          </p:nvPr>
        </p:nvSpPr>
        <p:spPr>
          <a:xfrm>
            <a:off x="666750" y="1260475"/>
            <a:ext cx="5069210" cy="5219700"/>
          </a:xfrm>
        </p:spPr>
        <p:txBody>
          <a:bodyPr/>
          <a:lstStyle/>
          <a:p>
            <a:pPr lvl="1"/>
            <a:r>
              <a:rPr lang="en-US" dirty="0"/>
              <a:t>Could we have foreseen and avoided the problems?</a:t>
            </a:r>
          </a:p>
          <a:p>
            <a:pPr lvl="1"/>
            <a:r>
              <a:rPr lang="en-US" dirty="0"/>
              <a:t>Definition of Intelligence</a:t>
            </a:r>
          </a:p>
          <a:p>
            <a:pPr lvl="2"/>
            <a:r>
              <a:rPr lang="en-US" b="1" dirty="0">
                <a:solidFill>
                  <a:schemeClr val="accent2"/>
                </a:solidFill>
              </a:rPr>
              <a:t>“Learning, Adapting, and Anticipating for System Survival and Success.”</a:t>
            </a:r>
          </a:p>
          <a:p>
            <a:pPr lvl="1"/>
            <a:endParaRPr lang="en-US" dirty="0"/>
          </a:p>
          <a:p>
            <a:pPr lvl="1"/>
            <a:r>
              <a:rPr lang="en-US" dirty="0"/>
              <a:t>We have well known and understood principles for designing intelligent systems</a:t>
            </a:r>
          </a:p>
          <a:p>
            <a:pPr lvl="2"/>
            <a:r>
              <a:rPr lang="en-US" i="0" dirty="0">
                <a:effectLst/>
                <a:latin typeface="Calibri, sans-serif"/>
              </a:rPr>
              <a:t>Neurology, Psychology, Sociology, Cybernetics, </a:t>
            </a:r>
            <a:r>
              <a:rPr lang="en-US" dirty="0" err="1">
                <a:latin typeface="Calibri, sans-serif"/>
              </a:rPr>
              <a:t>S</a:t>
            </a:r>
            <a:r>
              <a:rPr lang="en-US" i="0" dirty="0" err="1">
                <a:effectLst/>
                <a:latin typeface="Calibri, sans-serif"/>
              </a:rPr>
              <a:t>ynergetics</a:t>
            </a:r>
            <a:r>
              <a:rPr lang="en-US" i="0" dirty="0">
                <a:effectLst/>
                <a:latin typeface="Calibri, sans-serif"/>
              </a:rPr>
              <a:t> and Systems Theory </a:t>
            </a:r>
            <a:r>
              <a:rPr lang="de-DE" i="0" dirty="0">
                <a:effectLst/>
                <a:latin typeface="Calibri, sans-serif"/>
              </a:rPr>
              <a:t>(in </a:t>
            </a:r>
            <a:r>
              <a:rPr lang="de-DE" i="0" dirty="0" err="1">
                <a:effectLst/>
                <a:latin typeface="Calibri, sans-serif"/>
              </a:rPr>
              <a:t>short</a:t>
            </a:r>
            <a:r>
              <a:rPr lang="de-DE" i="0" dirty="0">
                <a:effectLst/>
                <a:latin typeface="Calibri, sans-serif"/>
              </a:rPr>
              <a:t>: NPSCSST)</a:t>
            </a:r>
            <a:endParaRPr lang="de-DE" i="0" dirty="0">
              <a:effectLst/>
            </a:endParaRPr>
          </a:p>
          <a:p>
            <a:pPr lvl="1"/>
            <a:r>
              <a:rPr lang="en-US" dirty="0"/>
              <a:t>So how can we apply this in future in advance?</a:t>
            </a:r>
          </a:p>
          <a:p>
            <a:pPr lvl="1"/>
            <a:r>
              <a:rPr lang="en-US" dirty="0"/>
              <a:t>And why didn’t we do it, even lot of the science is around for 60 years?</a:t>
            </a:r>
          </a:p>
          <a:p>
            <a:r>
              <a:rPr lang="en-US" sz="1050" dirty="0">
                <a:hlinkClick r:id="rId3"/>
              </a:rPr>
              <a:t>https://www.faz.net/pro/digitalwirtschaft/mobility/cariad-scheitern-zeigt-deutsche-schwaechen-brisanz-weit-ueber-vw-konzern-hinaus-19844091.html</a:t>
            </a:r>
            <a:endParaRPr lang="en-US" sz="1050" dirty="0"/>
          </a:p>
          <a:p>
            <a:r>
              <a:rPr lang="en-US" sz="1050" dirty="0">
                <a:hlinkClick r:id="rId4"/>
              </a:rPr>
              <a:t>https://de.linkedin.com/pulse/der-aufstieg-und-fall-von-cariad-5-gr%C3%BCnde-f%C3%BCr-das-scheitern-raasch-ivgie</a:t>
            </a:r>
            <a:r>
              <a:rPr lang="en-US" sz="1050" dirty="0"/>
              <a:t> </a:t>
            </a:r>
          </a:p>
          <a:p>
            <a:endParaRPr lang="en-US" dirty="0"/>
          </a:p>
          <a:p>
            <a:pPr lvl="1"/>
            <a:endParaRPr lang="en-US" dirty="0"/>
          </a:p>
        </p:txBody>
      </p:sp>
      <p:sp>
        <p:nvSpPr>
          <p:cNvPr id="3" name="Textplatzhalter 2">
            <a:extLst>
              <a:ext uri="{FF2B5EF4-FFF2-40B4-BE49-F238E27FC236}">
                <a16:creationId xmlns:a16="http://schemas.microsoft.com/office/drawing/2014/main" id="{16776EDE-AC39-4837-8E33-F3E0475FE538}"/>
              </a:ext>
            </a:extLst>
          </p:cNvPr>
          <p:cNvSpPr>
            <a:spLocks noGrp="1"/>
          </p:cNvSpPr>
          <p:nvPr>
            <p:ph type="body" sz="quarter" idx="12"/>
          </p:nvPr>
        </p:nvSpPr>
        <p:spPr>
          <a:xfrm>
            <a:off x="666000" y="630000"/>
            <a:ext cx="8946000" cy="324000"/>
          </a:xfrm>
        </p:spPr>
        <p:txBody>
          <a:bodyPr/>
          <a:lstStyle/>
          <a:p>
            <a:r>
              <a:rPr lang="en-US" dirty="0"/>
              <a:t>An Example: Cariad</a:t>
            </a:r>
          </a:p>
        </p:txBody>
      </p:sp>
      <p:sp>
        <p:nvSpPr>
          <p:cNvPr id="9" name="Titel 8">
            <a:extLst>
              <a:ext uri="{FF2B5EF4-FFF2-40B4-BE49-F238E27FC236}">
                <a16:creationId xmlns:a16="http://schemas.microsoft.com/office/drawing/2014/main" id="{E08E6234-6AB1-463C-9E05-74FCFB713F86}"/>
              </a:ext>
            </a:extLst>
          </p:cNvPr>
          <p:cNvSpPr>
            <a:spLocks noGrp="1"/>
          </p:cNvSpPr>
          <p:nvPr>
            <p:ph type="title"/>
          </p:nvPr>
        </p:nvSpPr>
        <p:spPr/>
        <p:txBody>
          <a:bodyPr/>
          <a:lstStyle/>
          <a:p>
            <a:r>
              <a:rPr lang="en-US"/>
              <a:t>Intro</a:t>
            </a:r>
          </a:p>
        </p:txBody>
      </p:sp>
      <p:pic>
        <p:nvPicPr>
          <p:cNvPr id="6" name="Grafik 5">
            <a:extLst>
              <a:ext uri="{FF2B5EF4-FFF2-40B4-BE49-F238E27FC236}">
                <a16:creationId xmlns:a16="http://schemas.microsoft.com/office/drawing/2014/main" id="{8FD04EB9-D9DA-4EF5-824E-ECEF4E1E2E0B}"/>
              </a:ext>
            </a:extLst>
          </p:cNvPr>
          <p:cNvPicPr>
            <a:picLocks noChangeAspect="1"/>
          </p:cNvPicPr>
          <p:nvPr/>
        </p:nvPicPr>
        <p:blipFill>
          <a:blip r:embed="rId5"/>
          <a:stretch>
            <a:fillRect/>
          </a:stretch>
        </p:blipFill>
        <p:spPr>
          <a:xfrm>
            <a:off x="5942645" y="1307290"/>
            <a:ext cx="5571487" cy="4944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3675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F56EB04-E4F4-4894-BB22-41FEC3D62176}"/>
              </a:ext>
            </a:extLst>
          </p:cNvPr>
          <p:cNvSpPr>
            <a:spLocks noGrp="1"/>
          </p:cNvSpPr>
          <p:nvPr>
            <p:ph sz="quarter" idx="13"/>
          </p:nvPr>
        </p:nvSpPr>
        <p:spPr>
          <a:xfrm>
            <a:off x="666000" y="1260000"/>
            <a:ext cx="5141968" cy="5220000"/>
          </a:xfrm>
        </p:spPr>
        <p:txBody>
          <a:bodyPr/>
          <a:lstStyle/>
          <a:p>
            <a:pPr lvl="1"/>
            <a:r>
              <a:rPr lang="en-US" dirty="0"/>
              <a:t>Just in the recent month</a:t>
            </a:r>
          </a:p>
          <a:p>
            <a:pPr lvl="2"/>
            <a:r>
              <a:rPr lang="en-US" dirty="0"/>
              <a:t>Gallup Engagement-Index</a:t>
            </a:r>
          </a:p>
          <a:p>
            <a:pPr lvl="2"/>
            <a:r>
              <a:rPr lang="en-US" dirty="0"/>
              <a:t>Deloitte Global Human Capital Trends 2025</a:t>
            </a:r>
          </a:p>
          <a:p>
            <a:pPr lvl="2"/>
            <a:r>
              <a:rPr lang="en-US" dirty="0"/>
              <a:t>OECD Skills 2030-Study</a:t>
            </a:r>
          </a:p>
          <a:p>
            <a:pPr lvl="2"/>
            <a:r>
              <a:rPr lang="en-US" dirty="0"/>
              <a:t>World Economic Forum Future of Jobs 2025 Study</a:t>
            </a:r>
          </a:p>
        </p:txBody>
      </p:sp>
      <p:sp>
        <p:nvSpPr>
          <p:cNvPr id="3" name="Textplatzhalter 2">
            <a:extLst>
              <a:ext uri="{FF2B5EF4-FFF2-40B4-BE49-F238E27FC236}">
                <a16:creationId xmlns:a16="http://schemas.microsoft.com/office/drawing/2014/main" id="{E3631058-971B-4647-8841-BF7C81E68361}"/>
              </a:ext>
            </a:extLst>
          </p:cNvPr>
          <p:cNvSpPr>
            <a:spLocks noGrp="1"/>
          </p:cNvSpPr>
          <p:nvPr>
            <p:ph type="body" sz="quarter" idx="12"/>
          </p:nvPr>
        </p:nvSpPr>
        <p:spPr/>
        <p:txBody>
          <a:bodyPr/>
          <a:lstStyle/>
          <a:p>
            <a:r>
              <a:rPr lang="en-US" dirty="0"/>
              <a:t>Current Overview of Studies</a:t>
            </a:r>
          </a:p>
        </p:txBody>
      </p:sp>
      <p:sp>
        <p:nvSpPr>
          <p:cNvPr id="4" name="Titel 3">
            <a:extLst>
              <a:ext uri="{FF2B5EF4-FFF2-40B4-BE49-F238E27FC236}">
                <a16:creationId xmlns:a16="http://schemas.microsoft.com/office/drawing/2014/main" id="{50995884-68F9-48D1-A0FC-8EAE103C3CDF}"/>
              </a:ext>
            </a:extLst>
          </p:cNvPr>
          <p:cNvSpPr>
            <a:spLocks noGrp="1"/>
          </p:cNvSpPr>
          <p:nvPr>
            <p:ph type="title"/>
          </p:nvPr>
        </p:nvSpPr>
        <p:spPr/>
        <p:txBody>
          <a:bodyPr/>
          <a:lstStyle/>
          <a:p>
            <a:r>
              <a:rPr lang="en-US"/>
              <a:t>Intro</a:t>
            </a:r>
          </a:p>
        </p:txBody>
      </p:sp>
      <p:sp>
        <p:nvSpPr>
          <p:cNvPr id="5" name="Textfeld 4">
            <a:extLst>
              <a:ext uri="{FF2B5EF4-FFF2-40B4-BE49-F238E27FC236}">
                <a16:creationId xmlns:a16="http://schemas.microsoft.com/office/drawing/2014/main" id="{4588734C-AADB-446F-83B0-1CAAA1276E6D}"/>
              </a:ext>
            </a:extLst>
          </p:cNvPr>
          <p:cNvSpPr txBox="1"/>
          <p:nvPr/>
        </p:nvSpPr>
        <p:spPr>
          <a:xfrm>
            <a:off x="6168008" y="1484784"/>
            <a:ext cx="5040560" cy="4617272"/>
          </a:xfrm>
          <a:prstGeom prst="rect">
            <a:avLst/>
          </a:prstGeom>
          <a:solidFill>
            <a:schemeClr val="accent1">
              <a:lumMod val="20000"/>
              <a:lumOff val="80000"/>
            </a:schemeClr>
          </a:solidFill>
          <a:effectLst>
            <a:outerShdw blurRad="457200" dist="190500" dir="2700000" algn="tl" rotWithShape="0">
              <a:prstClr val="black">
                <a:alpha val="40000"/>
              </a:prstClr>
            </a:outerShdw>
          </a:effectLst>
        </p:spPr>
        <p:txBody>
          <a:bodyPr wrap="square" lIns="0" tIns="0" rIns="0" bIns="0" rtlCol="0" anchor="ctr">
            <a:noAutofit/>
          </a:bodyPr>
          <a:lstStyle/>
          <a:p>
            <a:pPr algn="ctr"/>
            <a:r>
              <a:rPr lang="en-US" sz="3600" b="1" dirty="0">
                <a:solidFill>
                  <a:schemeClr val="accent2"/>
                </a:solidFill>
              </a:rPr>
              <a:t>Why are we so obsessed with building stupid organizations?</a:t>
            </a:r>
          </a:p>
        </p:txBody>
      </p:sp>
    </p:spTree>
    <p:extLst>
      <p:ext uri="{BB962C8B-B14F-4D97-AF65-F5344CB8AC3E}">
        <p14:creationId xmlns:p14="http://schemas.microsoft.com/office/powerpoint/2010/main" val="937787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9962DF3-03F9-439B-ABDE-170FB74F192E}"/>
              </a:ext>
            </a:extLst>
          </p:cNvPr>
          <p:cNvSpPr>
            <a:spLocks noGrp="1"/>
          </p:cNvSpPr>
          <p:nvPr>
            <p:ph sz="quarter" idx="13"/>
          </p:nvPr>
        </p:nvSpPr>
        <p:spPr>
          <a:xfrm>
            <a:off x="666000" y="1260000"/>
            <a:ext cx="5040560" cy="5220000"/>
          </a:xfrm>
        </p:spPr>
        <p:txBody>
          <a:bodyPr/>
          <a:lstStyle/>
          <a:p>
            <a:pPr lvl="1"/>
            <a:r>
              <a:rPr lang="en-US" dirty="0"/>
              <a:t>From Start-up to Big Business</a:t>
            </a:r>
          </a:p>
          <a:p>
            <a:pPr lvl="2"/>
            <a:r>
              <a:rPr lang="en-US" dirty="0"/>
              <a:t>from Belonging to Fitting in</a:t>
            </a:r>
          </a:p>
          <a:p>
            <a:pPr lvl="2"/>
            <a:r>
              <a:rPr lang="en-US" dirty="0"/>
              <a:t>from Purpose to Job</a:t>
            </a:r>
          </a:p>
          <a:p>
            <a:pPr lvl="2"/>
            <a:r>
              <a:rPr lang="en-US" dirty="0"/>
              <a:t>from Responsibility to Service by the book</a:t>
            </a:r>
          </a:p>
          <a:p>
            <a:pPr lvl="2"/>
            <a:r>
              <a:rPr lang="en-US" dirty="0"/>
              <a:t>from Smart to Blind</a:t>
            </a:r>
          </a:p>
          <a:p>
            <a:pPr lvl="2"/>
            <a:endParaRPr lang="en-US" dirty="0"/>
          </a:p>
          <a:p>
            <a:pPr lvl="2"/>
            <a:endParaRPr lang="en-US" dirty="0"/>
          </a:p>
          <a:p>
            <a:pPr lvl="1"/>
            <a:r>
              <a:rPr lang="en-US" dirty="0"/>
              <a:t>For every software you will choose a different architecture if it’s 100 LoC or 10mio LoC</a:t>
            </a:r>
          </a:p>
          <a:p>
            <a:pPr lvl="2"/>
            <a:r>
              <a:rPr lang="en-US" dirty="0"/>
              <a:t>And the architecture will need to match the needs of the system</a:t>
            </a:r>
          </a:p>
        </p:txBody>
      </p:sp>
      <p:sp>
        <p:nvSpPr>
          <p:cNvPr id="3" name="Textplatzhalter 2">
            <a:extLst>
              <a:ext uri="{FF2B5EF4-FFF2-40B4-BE49-F238E27FC236}">
                <a16:creationId xmlns:a16="http://schemas.microsoft.com/office/drawing/2014/main" id="{1168E5A0-D92A-4968-85E1-58678E1184DA}"/>
              </a:ext>
            </a:extLst>
          </p:cNvPr>
          <p:cNvSpPr>
            <a:spLocks noGrp="1"/>
          </p:cNvSpPr>
          <p:nvPr>
            <p:ph type="body" sz="quarter" idx="12"/>
          </p:nvPr>
        </p:nvSpPr>
        <p:spPr/>
        <p:txBody>
          <a:bodyPr/>
          <a:lstStyle/>
          <a:p>
            <a:r>
              <a:rPr lang="en-US" dirty="0"/>
              <a:t>Core Belief: It Just Happens With Growth</a:t>
            </a:r>
          </a:p>
        </p:txBody>
      </p:sp>
      <p:sp>
        <p:nvSpPr>
          <p:cNvPr id="4" name="Titel 3">
            <a:extLst>
              <a:ext uri="{FF2B5EF4-FFF2-40B4-BE49-F238E27FC236}">
                <a16:creationId xmlns:a16="http://schemas.microsoft.com/office/drawing/2014/main" id="{6FD04C9A-3274-4A16-AC2F-49FC7AE12C9D}"/>
              </a:ext>
            </a:extLst>
          </p:cNvPr>
          <p:cNvSpPr>
            <a:spLocks noGrp="1"/>
          </p:cNvSpPr>
          <p:nvPr>
            <p:ph type="title"/>
          </p:nvPr>
        </p:nvSpPr>
        <p:spPr/>
        <p:txBody>
          <a:bodyPr/>
          <a:lstStyle/>
          <a:p>
            <a:r>
              <a:rPr lang="en-US"/>
              <a:t>Intro</a:t>
            </a:r>
          </a:p>
        </p:txBody>
      </p:sp>
      <p:sp>
        <p:nvSpPr>
          <p:cNvPr id="5" name="Textfeld 4">
            <a:extLst>
              <a:ext uri="{FF2B5EF4-FFF2-40B4-BE49-F238E27FC236}">
                <a16:creationId xmlns:a16="http://schemas.microsoft.com/office/drawing/2014/main" id="{9A9EA009-FB3A-42D2-844E-D5BAE6433E03}"/>
              </a:ext>
            </a:extLst>
          </p:cNvPr>
          <p:cNvSpPr txBox="1"/>
          <p:nvPr/>
        </p:nvSpPr>
        <p:spPr>
          <a:xfrm>
            <a:off x="6168008" y="1484784"/>
            <a:ext cx="5040560" cy="4617272"/>
          </a:xfrm>
          <a:prstGeom prst="rect">
            <a:avLst/>
          </a:prstGeom>
          <a:solidFill>
            <a:schemeClr val="accent1">
              <a:lumMod val="20000"/>
              <a:lumOff val="80000"/>
            </a:schemeClr>
          </a:solidFill>
          <a:effectLst>
            <a:outerShdw blurRad="457200" dist="190500" dir="2700000" algn="tl" rotWithShape="0">
              <a:prstClr val="black">
                <a:alpha val="40000"/>
              </a:prstClr>
            </a:outerShdw>
          </a:effectLst>
        </p:spPr>
        <p:txBody>
          <a:bodyPr wrap="square" lIns="0" tIns="0" rIns="0" bIns="0" rtlCol="0" anchor="ctr">
            <a:noAutofit/>
          </a:bodyPr>
          <a:lstStyle/>
          <a:p>
            <a:pPr algn="ctr"/>
            <a:r>
              <a:rPr lang="en-US" sz="3600" b="1" dirty="0">
                <a:solidFill>
                  <a:schemeClr val="accent2"/>
                </a:solidFill>
              </a:rPr>
              <a:t>It’s a</a:t>
            </a:r>
            <a:br>
              <a:rPr lang="en-US" sz="3600" b="1" dirty="0">
                <a:solidFill>
                  <a:schemeClr val="accent2"/>
                </a:solidFill>
              </a:rPr>
            </a:br>
            <a:r>
              <a:rPr lang="en-US" sz="3600" b="1" dirty="0">
                <a:solidFill>
                  <a:schemeClr val="accent2"/>
                </a:solidFill>
              </a:rPr>
              <a:t>comfortable lie.</a:t>
            </a:r>
          </a:p>
          <a:p>
            <a:pPr algn="ctr"/>
            <a:r>
              <a:rPr lang="en-US" sz="3600" b="1" dirty="0">
                <a:solidFill>
                  <a:schemeClr val="accent2"/>
                </a:solidFill>
              </a:rPr>
              <a:t>It’s not about growth, it’s about architecture.</a:t>
            </a:r>
          </a:p>
        </p:txBody>
      </p:sp>
    </p:spTree>
    <p:extLst>
      <p:ext uri="{BB962C8B-B14F-4D97-AF65-F5344CB8AC3E}">
        <p14:creationId xmlns:p14="http://schemas.microsoft.com/office/powerpoint/2010/main" val="16112995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ERSIONCONTROLLEDXXX" val="myTrue"/>
  <p:tag name="TAGGEDVERSIONCONTROLLED" val="myTrue"/>
</p:tagLst>
</file>

<file path=ppt/theme/theme1.xml><?xml version="1.0" encoding="utf-8"?>
<a:theme xmlns:a="http://schemas.openxmlformats.org/drawingml/2006/main" name="OrgIQ_Template_Widescreen">
  <a:themeElements>
    <a:clrScheme name="OrgIQ">
      <a:dk1>
        <a:sysClr val="windowText" lastClr="000000"/>
      </a:dk1>
      <a:lt1>
        <a:sysClr val="window" lastClr="FFFFFF"/>
      </a:lt1>
      <a:dk2>
        <a:srgbClr val="44546A"/>
      </a:dk2>
      <a:lt2>
        <a:srgbClr val="E7E6E6"/>
      </a:lt2>
      <a:accent1>
        <a:srgbClr val="1F9999"/>
      </a:accent1>
      <a:accent2>
        <a:srgbClr val="ED7D31"/>
      </a:accent2>
      <a:accent3>
        <a:srgbClr val="004E99"/>
      </a:accent3>
      <a:accent4>
        <a:srgbClr val="B70032"/>
      </a:accent4>
      <a:accent5>
        <a:srgbClr val="F7E017"/>
      </a:accent5>
      <a:accent6>
        <a:srgbClr val="666666"/>
      </a:accent6>
      <a:hlink>
        <a:srgbClr val="E2B007"/>
      </a:hlink>
      <a:folHlink>
        <a:srgbClr val="954F72"/>
      </a:folHlink>
    </a:clrScheme>
    <a:fontScheme name="Vecto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600" dirty="0" err="1" smtClean="0"/>
        </a:defPPr>
      </a:lstStyle>
    </a:txDef>
  </a:objectDefaults>
  <a:extraClrSchemeLst/>
  <a:custClrLst>
    <a:custClr name="Vector Red">
      <a:srgbClr val="B70032"/>
    </a:custClr>
    <a:custClr name="Vector Gray">
      <a:srgbClr val="565C5E"/>
    </a:custClr>
    <a:custClr name="73% Gray">
      <a:srgbClr val="848B8E"/>
    </a:custClr>
    <a:custClr name="47% Gray">
      <a:srgbClr val="B1B6BA"/>
    </a:custClr>
    <a:custClr name="22% Gray">
      <a:srgbClr val="DADEE1"/>
    </a:custClr>
    <a:custClr name="Dark Orange">
      <a:srgbClr val="EF7C00"/>
    </a:custClr>
    <a:custClr name="Light Orange">
      <a:srgbClr val="FBB900"/>
    </a:custClr>
    <a:custClr name="Light Green">
      <a:srgbClr val="92C255"/>
    </a:custClr>
    <a:custClr name="Dark Green">
      <a:srgbClr val="00A765"/>
    </a:custClr>
    <a:custClr name="Light Blue">
      <a:srgbClr val="43BFDE"/>
    </a:custClr>
    <a:custClr name="Dark Blue">
      <a:srgbClr val="028FC3"/>
    </a:custClr>
    <a:custClr name="Violet">
      <a:srgbClr val="8884C1"/>
    </a:custClr>
    <a:custClr name="CAN">
      <a:srgbClr val="848B8E"/>
    </a:custClr>
    <a:custClr name="CAN Highspeed">
      <a:srgbClr val="F0DC00"/>
    </a:custClr>
    <a:custClr name="CAN Lowspeed">
      <a:srgbClr val="F5A500"/>
    </a:custClr>
    <a:custClr name="LIN">
      <a:srgbClr val="199C64"/>
    </a:custClr>
    <a:custClr name="FlexRay">
      <a:srgbClr val="003C91"/>
    </a:custClr>
    <a:custClr name="MOST">
      <a:srgbClr val="B70032"/>
    </a:custClr>
    <a:custClr name="Ethernet and IP">
      <a:srgbClr val="7D1E7D"/>
    </a:custClr>
    <a:custClr name="pWLAN">
      <a:srgbClr val="967800"/>
    </a:custClr>
  </a:custClrLst>
  <a:extLst>
    <a:ext uri="{05A4C25C-085E-4340-85A3-A5531E510DB2}">
      <thm15:themeFamily xmlns:thm15="http://schemas.microsoft.com/office/thememl/2012/main" name="OrgIQ_TP_v05.potx" id="{ECFF1608-61DA-4B4A-B8D0-5B67E6A9CECF}" vid="{186EF72B-A196-440D-9B2F-CD3B62754239}"/>
    </a:ext>
  </a:extLst>
</a:theme>
</file>

<file path=ppt/theme/theme2.xml><?xml version="1.0" encoding="utf-8"?>
<a:theme xmlns:a="http://schemas.openxmlformats.org/drawingml/2006/main" name="Larissa">
  <a:themeElements>
    <a:clrScheme name="">
      <a:dk1>
        <a:srgbClr val="000000"/>
      </a:dk1>
      <a:lt1>
        <a:srgbClr val="FFFFFF"/>
      </a:lt1>
      <a:dk2>
        <a:srgbClr val="000000"/>
      </a:dk2>
      <a:lt2>
        <a:srgbClr val="000000"/>
      </a:lt2>
      <a:accent1>
        <a:srgbClr val="848B8E"/>
      </a:accent1>
      <a:accent2>
        <a:srgbClr val="DADEE1"/>
      </a:accent2>
      <a:accent3>
        <a:srgbClr val="FFFFFF"/>
      </a:accent3>
      <a:accent4>
        <a:srgbClr val="000000"/>
      </a:accent4>
      <a:accent5>
        <a:srgbClr val="B1B6BA"/>
      </a:accent5>
      <a:accent6>
        <a:srgbClr val="DADEE1"/>
      </a:accent6>
      <a:hlink>
        <a:srgbClr val="B70032"/>
      </a:hlink>
      <a:folHlink>
        <a:srgbClr val="000000"/>
      </a:folHlink>
    </a:clrScheme>
    <a:fontScheme name="myFonts">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000000"/>
      </a:lt2>
      <a:accent1>
        <a:srgbClr val="848B8E"/>
      </a:accent1>
      <a:accent2>
        <a:srgbClr val="DADEE1"/>
      </a:accent2>
      <a:accent3>
        <a:srgbClr val="FFFFFF"/>
      </a:accent3>
      <a:accent4>
        <a:srgbClr val="000000"/>
      </a:accent4>
      <a:accent5>
        <a:srgbClr val="B1B6BA"/>
      </a:accent5>
      <a:accent6>
        <a:srgbClr val="DADEE1"/>
      </a:accent6>
      <a:hlink>
        <a:srgbClr val="B70032"/>
      </a:hlink>
      <a:folHlink>
        <a:srgbClr val="000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pproved Document" ma:contentTypeID="0x010100CDFCECA126534C40B386A5AB35102E550101010070C1BCAF99AFED4AA41837EA665AF448" ma:contentTypeVersion="14" ma:contentTypeDescription="Document managed by an owner with status, review, and release after approval" ma:contentTypeScope="" ma:versionID="032d1f658564fbf1c00d5be110d6b6a6">
  <xsd:schema xmlns:xsd="http://www.w3.org/2001/XMLSchema" xmlns:xs="http://www.w3.org/2001/XMLSchema" xmlns:p="http://schemas.microsoft.com/office/2006/metadata/properties" xmlns:ns3="26083b4f-463a-45c1-a06b-a2246ebe50f3" xmlns:ns4="ebd08080-e328-455f-b184-9dcbb1741a09" targetNamespace="http://schemas.microsoft.com/office/2006/metadata/properties" ma:root="true" ma:fieldsID="e262a8ee200398b17cf0af479d016597" ns3:_="" ns4:_="">
    <xsd:import namespace="26083b4f-463a-45c1-a06b-a2246ebe50f3"/>
    <xsd:import namespace="ebd08080-e328-455f-b184-9dcbb1741a09"/>
    <xsd:element name="properties">
      <xsd:complexType>
        <xsd:sequence>
          <xsd:element name="documentManagement">
            <xsd:complexType>
              <xsd:all>
                <xsd:element ref="ns3:vecOwner" minOccurs="0"/>
                <xsd:element ref="ns3:vecStatus" minOccurs="0"/>
                <xsd:element ref="ns3:vecDocumentVersion" minOccurs="0"/>
                <xsd:element ref="ns3:vecVersionDate" minOccurs="0"/>
                <xsd:element ref="ns3:vecExplicitReviewRequired" minOccurs="0"/>
                <xsd:element ref="ns3:vecFormalReviewRequired" minOccurs="0"/>
                <xsd:element ref="ns3:vecReviewer" minOccurs="0"/>
                <xsd:element ref="ns3:vecReviewedBy" minOccurs="0"/>
                <xsd:element ref="ns3:vecExplicitApprovalRequired" minOccurs="0"/>
                <xsd:element ref="ns3:vecFormalApprovalRequired" minOccurs="0"/>
                <xsd:element ref="ns3:vecApprover" minOccurs="0"/>
                <xsd:element ref="ns3:vecApprovedBy" minOccurs="0"/>
                <xsd:element ref="ns3:vecArchivable" minOccurs="0"/>
                <xsd:element ref="ns3:TaxCatchAllLabel" minOccurs="0"/>
                <xsd:element ref="ns3:vecDocumentTypeTaxHTField" minOccurs="0"/>
                <xsd:element ref="ns3:TaxCatchAll" minOccurs="0"/>
                <xsd:element ref="ns3:h1cd666e4e1a4333a898a5ed841e8c00" minOccurs="0"/>
                <xsd:element ref="ns3:j764f1f370634720ab7d0f30ccd65661" minOccurs="0"/>
                <xsd:element ref="ns3:j6e48de3cb91469fbab2ea7ed98b1a3d" minOccurs="0"/>
                <xsd:element ref="ns4:MediaServiceObjectDetectorVersions" minOccurs="0"/>
                <xsd:element ref="ns4:Changecomment" minOccurs="0"/>
                <xsd:element ref="ns4:vecTemplateVersion" minOccurs="0"/>
                <xsd:element ref="ns4:c606228f574a4911ab33a70d063026c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083b4f-463a-45c1-a06b-a2246ebe50f3" elementFormDefault="qualified">
    <xsd:import namespace="http://schemas.microsoft.com/office/2006/documentManagement/types"/>
    <xsd:import namespace="http://schemas.microsoft.com/office/infopath/2007/PartnerControls"/>
    <xsd:element name="vecOwner" ma:index="5" nillable="true" ma:displayName="Owner" ma:description="Responsible person for the document management" ma:SharePointGroup="0" ma:internalName="vec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vecStatus" ma:index="6" nillable="true" ma:displayName="Status" ma:default="Draft" ma:description="Functional status of the document (management)" ma:format="Dropdown" ma:internalName="vecStatus" ma:readOnly="false">
      <xsd:simpleType>
        <xsd:restriction base="dms:Choice">
          <xsd:enumeration value="Draft"/>
          <xsd:enumeration value="Completed"/>
          <xsd:enumeration value="Released"/>
        </xsd:restriction>
      </xsd:simpleType>
    </xsd:element>
    <xsd:element name="vecDocumentVersion" ma:index="7" nillable="true" ma:displayName="Document Version" ma:default="0.1" ma:description="Functional version of the document expressing the change between functional versions (not file revisions from history)" ma:internalName="vecDocumentVersion" ma:readOnly="false">
      <xsd:simpleType>
        <xsd:restriction base="dms:Text"/>
      </xsd:simpleType>
    </xsd:element>
    <xsd:element name="vecVersionDate" ma:index="8" nillable="true" ma:displayName="Version Date" ma:default="[today]" ma:description="Date of functional document version" ma:format="DateOnly" ma:internalName="vecVersionDate" ma:readOnly="false">
      <xsd:simpleType>
        <xsd:restriction base="dms:DateTime"/>
      </xsd:simpleType>
    </xsd:element>
    <xsd:element name="vecExplicitReviewRequired" ma:index="9" nillable="true" ma:displayName="Explicit Review required" ma:default="0" ma:description="Review must request explicit answers (no implicit OK by elapse of due date)" ma:internalName="vecExplicitReviewRequired" ma:readOnly="false">
      <xsd:simpleType>
        <xsd:restriction base="dms:Boolean"/>
      </xsd:simpleType>
    </xsd:element>
    <xsd:element name="vecFormalReviewRequired" ma:index="10" nillable="true" ma:displayName="Traceable Review required" ma:default="0" ma:description="Review must be conducted and documented by a SharePoint workflow" ma:internalName="vecFormalReviewRequired" ma:readOnly="false">
      <xsd:simpleType>
        <xsd:restriction base="dms:Boolean"/>
      </xsd:simpleType>
    </xsd:element>
    <xsd:element name="vecReviewer" ma:index="11" nillable="true" ma:displayName="Reviewer" ma:description="List of standard reviewers as default for review (workflow)" ma:SharePointGroup="0" ma:internalName="vecReview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vecReviewedBy" ma:index="12" nillable="true" ma:displayName="Reviewed by" ma:description="Documentation of the performed review by date and name pair (separated by space character) for every reviewer" ma:internalName="vecReviewedBy" ma:readOnly="false">
      <xsd:simpleType>
        <xsd:restriction base="dms:Note"/>
      </xsd:simpleType>
    </xsd:element>
    <xsd:element name="vecExplicitApprovalRequired" ma:index="13" nillable="true" ma:displayName="Explicit Approval required" ma:default="0" ma:description="Approval must request explicit answers (no implicit OK by elapse of due date)" ma:internalName="vecExplicitApprovalRequired" ma:readOnly="false">
      <xsd:simpleType>
        <xsd:restriction base="dms:Boolean"/>
      </xsd:simpleType>
    </xsd:element>
    <xsd:element name="vecFormalApprovalRequired" ma:index="14" nillable="true" ma:displayName="Traceable Approval required" ma:default="0" ma:description="Approval must be conducted and documented by a SharePoint workflow" ma:internalName="vecFormalApprovalRequired" ma:readOnly="false">
      <xsd:simpleType>
        <xsd:restriction base="dms:Boolean"/>
      </xsd:simpleType>
    </xsd:element>
    <xsd:element name="vecApprover" ma:index="15" nillable="true" ma:displayName="Approver" ma:description="List of standard approvers as default for approval (workflow)" ma:SharePointGroup="0" ma:internalName="vecApprov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vecApprovedBy" ma:index="16" nillable="true" ma:displayName="Approved by" ma:description="Documentation of the performed Approval by date and name pair (separated by space character) for every Approver" ma:internalName="vecApprovedBy" ma:readOnly="false">
      <xsd:simpleType>
        <xsd:restriction base="dms:Note"/>
      </xsd:simpleType>
    </xsd:element>
    <xsd:element name="vecArchivable" ma:index="18" nillable="true" ma:displayName="archivable" ma:default="0" ma:description="Use this field to mark documents for archiving." ma:internalName="vecArchivable" ma:readOnly="false">
      <xsd:simpleType>
        <xsd:restriction base="dms:Boolean"/>
      </xsd:simpleType>
    </xsd:element>
    <xsd:element name="TaxCatchAllLabel" ma:index="19" nillable="true" ma:displayName="Taxonomy Catch All Column1" ma:hidden="true" ma:list="{cda3f967-3a8b-48ea-be37-1d54e05497a4}" ma:internalName="TaxCatchAllLabel" ma:readOnly="true" ma:showField="CatchAllDataLabel" ma:web="26083b4f-463a-45c1-a06b-a2246ebe50f3">
      <xsd:complexType>
        <xsd:complexContent>
          <xsd:extension base="dms:MultiChoiceLookup">
            <xsd:sequence>
              <xsd:element name="Value" type="dms:Lookup" maxOccurs="unbounded" minOccurs="0" nillable="true"/>
            </xsd:sequence>
          </xsd:extension>
        </xsd:complexContent>
      </xsd:complexType>
    </xsd:element>
    <xsd:element name="vecDocumentTypeTaxHTField" ma:index="26" nillable="true" ma:taxonomy="true" ma:internalName="vecDocumentTypeTaxHTField" ma:taxonomyFieldName="vecDocumentType" ma:displayName="Document Type" ma:readOnly="false" ma:fieldId="{66bacd0a-4b8e-440d-b650-7e8603f454a7}" ma:sspId="db305afe-c491-4786-b47e-0e19978537a0" ma:termSetId="fcb1ef23-d9f4-46d0-8b31-1b4251f293cc" ma:anchorId="00000000-0000-0000-0000-000000000000" ma:open="false" ma:isKeyword="false">
      <xsd:complexType>
        <xsd:sequence>
          <xsd:element ref="pc:Terms" minOccurs="0" maxOccurs="1"/>
        </xsd:sequence>
      </xsd:complexType>
    </xsd:element>
    <xsd:element name="TaxCatchAll" ma:index="27" nillable="true" ma:displayName="Taxonomy Catch All Column" ma:hidden="true" ma:list="{cda3f967-3a8b-48ea-be37-1d54e05497a4}" ma:internalName="TaxCatchAll" ma:showField="CatchAllData" ma:web="26083b4f-463a-45c1-a06b-a2246ebe50f3">
      <xsd:complexType>
        <xsd:complexContent>
          <xsd:extension base="dms:MultiChoiceLookup">
            <xsd:sequence>
              <xsd:element name="Value" type="dms:Lookup" maxOccurs="unbounded" minOccurs="0" nillable="true"/>
            </xsd:sequence>
          </xsd:extension>
        </xsd:complexContent>
      </xsd:complexType>
    </xsd:element>
    <xsd:element name="h1cd666e4e1a4333a898a5ed841e8c00" ma:index="28" nillable="true" ma:taxonomy="true" ma:internalName="h1cd666e4e1a4333a898a5ed841e8c00" ma:taxonomyFieldName="vecProcess" ma:displayName="vecProcess" ma:indexed="true" ma:default="" ma:fieldId="{11cd666e-4e1a-4333-a898-a5ed841e8c00}" ma:sspId="db305afe-c491-4786-b47e-0e19978537a0" ma:termSetId="1cec2cd2-4df6-4a08-8f64-0dd545532921" ma:anchorId="00000000-0000-0000-0000-000000000000" ma:open="false" ma:isKeyword="false">
      <xsd:complexType>
        <xsd:sequence>
          <xsd:element ref="pc:Terms" minOccurs="0" maxOccurs="1"/>
        </xsd:sequence>
      </xsd:complexType>
    </xsd:element>
    <xsd:element name="j764f1f370634720ab7d0f30ccd65661" ma:index="30" nillable="true" ma:taxonomy="true" ma:internalName="j764f1f370634720ab7d0f30ccd65661" ma:taxonomyFieldName="vecRegion" ma:displayName="vecRegion" ma:default="" ma:fieldId="{3764f1f3-7063-4720-ab7d-0f30ccd65661}" ma:taxonomyMulti="true" ma:sspId="db305afe-c491-4786-b47e-0e19978537a0" ma:termSetId="ed2253bb-1038-4fef-a545-4b1e8361991f" ma:anchorId="00000000-0000-0000-0000-000000000000" ma:open="false" ma:isKeyword="false">
      <xsd:complexType>
        <xsd:sequence>
          <xsd:element ref="pc:Terms" minOccurs="0" maxOccurs="1"/>
        </xsd:sequence>
      </xsd:complexType>
    </xsd:element>
    <xsd:element name="j6e48de3cb91469fbab2ea7ed98b1a3d" ma:index="32" nillable="true" ma:taxonomy="true" ma:internalName="j6e48de3cb91469fbab2ea7ed98b1a3d" ma:taxonomyFieldName="vecDepartment" ma:displayName="vecDepartment" ma:default="" ma:fieldId="{36e48de3-cb91-469f-bab2-ea7ed98b1a3d}" ma:taxonomyMulti="true" ma:sspId="db305afe-c491-4786-b47e-0e19978537a0" ma:termSetId="05cf1556-f7c4-4385-8911-4a91d2641b0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d08080-e328-455f-b184-9dcbb1741a09" elementFormDefault="qualified">
    <xsd:import namespace="http://schemas.microsoft.com/office/2006/documentManagement/types"/>
    <xsd:import namespace="http://schemas.microsoft.com/office/infopath/2007/PartnerControls"/>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Changecomment" ma:index="35" nillable="true" ma:displayName="Change comment" ma:format="Dropdown" ma:internalName="Changecomment">
      <xsd:simpleType>
        <xsd:restriction base="dms:Text">
          <xsd:maxLength value="255"/>
        </xsd:restriction>
      </xsd:simpleType>
    </xsd:element>
    <xsd:element name="vecTemplateVersion" ma:index="36" nillable="true" ma:displayName="Template Version" ma:description="Versionnumber of Template" ma:internalName="vecTemplateVersion">
      <xsd:simpleType>
        <xsd:restriction base="dms:Text">
          <xsd:maxLength value="255"/>
        </xsd:restriction>
      </xsd:simpleType>
    </xsd:element>
    <xsd:element name="c606228f574a4911ab33a70d063026c0" ma:index="38" nillable="true" ma:taxonomy="true" ma:internalName="c606228f574a4911ab33a70d063026c0" ma:taxonomyFieldName="vecOffice" ma:displayName="vecOffice" ma:default="" ma:fieldId="{c606228f-574a-4911-ab33-a70d063026c0}" ma:sspId="db305afe-c491-4786-b47e-0e19978537a0" ma:termSetId="af17d0ae-4aeb-43bd-ba49-00461f1d453c"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4" ma:displayName="Author"/>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ma:index="2"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tns:customPropertyEditors xmlns:tns="http://schemas.microsoft.com/office/2006/customDocumentInformationPanel">
  <tns:showOnOpen>false</tns:showOnOpen>
  <tns:defaultPropertyEditorNamespace>Standard- und SharePoint-Bibliothekseigenschaften</tns:defaultPropertyEditorNamespace>
</tns:customPropertyEditors>
</file>

<file path=customXml/item4.xml><?xml version="1.0" encoding="utf-8"?>
<p:properties xmlns:p="http://schemas.microsoft.com/office/2006/metadata/properties" xmlns:xsi="http://www.w3.org/2001/XMLSchema-instance" xmlns:pc="http://schemas.microsoft.com/office/infopath/2007/PartnerControls">
  <documentManagement>
    <TaxCatchAll xmlns="26083b4f-463a-45c1-a06b-a2246ebe50f3">
      <Value>53</Value>
      <Value>24</Value>
      <Value>218</Value>
    </TaxCatchAll>
    <vecDocumentVersion xmlns="26083b4f-463a-45c1-a06b-a2246ebe50f3">0.1</vecDocumentVersion>
    <vecVersionDate xmlns="26083b4f-463a-45c1-a06b-a2246ebe50f3">2021-07-05T22:00:00+00:00</vecVersionDate>
    <vecStatus xmlns="26083b4f-463a-45c1-a06b-a2246ebe50f3">Draft</vecStatus>
    <vecExplicitReviewRequired xmlns="26083b4f-463a-45c1-a06b-a2246ebe50f3">false</vecExplicitReviewRequired>
    <vecApprover xmlns="26083b4f-463a-45c1-a06b-a2246ebe50f3">
      <UserInfo>
        <DisplayName/>
        <AccountId xsi:nil="true"/>
        <AccountType/>
      </UserInfo>
    </vecApprover>
    <vecFormalReviewRequired xmlns="26083b4f-463a-45c1-a06b-a2246ebe50f3">false</vecFormalReviewRequired>
    <vecFormalApprovalRequired xmlns="26083b4f-463a-45c1-a06b-a2246ebe50f3">false</vecFormalApprovalRequired>
    <vecDocumentTypeTaxHTField xmlns="26083b4f-463a-45c1-a06b-a2246ebe50f3">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aa9d98f9-7f4a-4331-9eed-5eb8d86c5bda</TermId>
        </TermInfo>
      </Terms>
    </vecDocumentTypeTaxHTField>
    <vecReviewedBy xmlns="26083b4f-463a-45c1-a06b-a2246ebe50f3" xsi:nil="true"/>
    <vecReviewer xmlns="26083b4f-463a-45c1-a06b-a2246ebe50f3">
      <UserInfo>
        <DisplayName/>
        <AccountId xsi:nil="true"/>
        <AccountType/>
      </UserInfo>
    </vecReviewer>
    <vecApprovedBy xmlns="26083b4f-463a-45c1-a06b-a2246ebe50f3" xsi:nil="true"/>
    <vecOwner xmlns="26083b4f-463a-45c1-a06b-a2246ebe50f3">
      <UserInfo>
        <DisplayName/>
        <AccountId xsi:nil="true"/>
        <AccountType/>
      </UserInfo>
    </vecOwner>
    <vecArchivable xmlns="26083b4f-463a-45c1-a06b-a2246ebe50f3">false</vecArchivable>
    <vecExplicitApprovalRequired xmlns="26083b4f-463a-45c1-a06b-a2246ebe50f3">false</vecExplicitApprovalRequired>
    <j764f1f370634720ab7d0f30ccd65661 xmlns="26083b4f-463a-45c1-a06b-a2246ebe50f3">
      <Terms xmlns="http://schemas.microsoft.com/office/infopath/2007/PartnerControls">
        <TermInfo xmlns="http://schemas.microsoft.com/office/infopath/2007/PartnerControls">
          <TermName xmlns="http://schemas.microsoft.com/office/infopath/2007/PartnerControls">V[x]</TermName>
          <TermId xmlns="http://schemas.microsoft.com/office/infopath/2007/PartnerControls">7da5aef1-c91f-4196-a81a-a5fb2678e975</TermId>
        </TermInfo>
      </Terms>
    </j764f1f370634720ab7d0f30ccd65661>
    <j6e48de3cb91469fbab2ea7ed98b1a3d xmlns="26083b4f-463a-45c1-a06b-a2246ebe50f3">
      <Terms xmlns="http://schemas.microsoft.com/office/infopath/2007/PartnerControls">
        <TermInfo xmlns="http://schemas.microsoft.com/office/infopath/2007/PartnerControls">
          <TermName xmlns="http://schemas.microsoft.com/office/infopath/2007/PartnerControls">All</TermName>
          <TermId xmlns="http://schemas.microsoft.com/office/infopath/2007/PartnerControls">3c7d2204-6767-4466-a891-c72a0f4da6ea</TermId>
        </TermInfo>
      </Terms>
    </j6e48de3cb91469fbab2ea7ed98b1a3d>
    <h1cd666e4e1a4333a898a5ed841e8c00 xmlns="26083b4f-463a-45c1-a06b-a2246ebe50f3">
      <Terms xmlns="http://schemas.microsoft.com/office/infopath/2007/PartnerControls"/>
    </h1cd666e4e1a4333a898a5ed841e8c00>
    <Changecomment xmlns="ebd08080-e328-455f-b184-9dcbb1741a09">Added properties for vecDepartment and vecRegion. (Cst, 2023-08-15)</Changecomment>
    <vecTemplateVersion xmlns="ebd08080-e328-455f-b184-9dcbb1741a09" xsi:nil="true"/>
    <c606228f574a4911ab33a70d063026c0 xmlns="ebd08080-e328-455f-b184-9dcbb1741a09">
      <Terms xmlns="http://schemas.microsoft.com/office/infopath/2007/PartnerControls"/>
    </c606228f574a4911ab33a70d063026c0>
  </documentManagement>
</p:properties>
</file>

<file path=customXml/itemProps1.xml><?xml version="1.0" encoding="utf-8"?>
<ds:datastoreItem xmlns:ds="http://schemas.openxmlformats.org/officeDocument/2006/customXml" ds:itemID="{A2C5B0B8-2940-4B7A-A11A-783593AEAA33}">
  <ds:schemaRefs>
    <ds:schemaRef ds:uri="http://schemas.microsoft.com/sharepoint/v3/contenttype/forms"/>
  </ds:schemaRefs>
</ds:datastoreItem>
</file>

<file path=customXml/itemProps2.xml><?xml version="1.0" encoding="utf-8"?>
<ds:datastoreItem xmlns:ds="http://schemas.openxmlformats.org/officeDocument/2006/customXml" ds:itemID="{F863633C-0324-493A-982C-1C58995294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083b4f-463a-45c1-a06b-a2246ebe50f3"/>
    <ds:schemaRef ds:uri="ebd08080-e328-455f-b184-9dcbb1741a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1FE1AB-0860-4D41-9B56-27EE827721B0}">
  <ds:schemaRefs>
    <ds:schemaRef ds:uri="http://schemas.microsoft.com/office/2006/customDocumentInformationPanel"/>
  </ds:schemaRefs>
</ds:datastoreItem>
</file>

<file path=customXml/itemProps4.xml><?xml version="1.0" encoding="utf-8"?>
<ds:datastoreItem xmlns:ds="http://schemas.openxmlformats.org/officeDocument/2006/customXml" ds:itemID="{0D60AA9A-BEE5-41F7-824E-D50F195F9203}">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82ea2ca9-841d-4674-b1fa-c50b97dac731"/>
    <ds:schemaRef ds:uri="http://purl.org/dc/terms/"/>
    <ds:schemaRef ds:uri="http://schemas.microsoft.com/office/infopath/2007/PartnerControls"/>
    <ds:schemaRef ds:uri="http://www.w3.org/XML/1998/namespace"/>
    <ds:schemaRef ds:uri="http://purl.org/dc/dcmitype/"/>
    <ds:schemaRef ds:uri="26083b4f-463a-45c1-a06b-a2246ebe50f3"/>
    <ds:schemaRef ds:uri="ebd08080-e328-455f-b184-9dcbb1741a09"/>
  </ds:schemaRefs>
</ds:datastoreItem>
</file>

<file path=docProps/app.xml><?xml version="1.0" encoding="utf-8"?>
<Properties xmlns="http://schemas.openxmlformats.org/officeDocument/2006/extended-properties" xmlns:vt="http://schemas.openxmlformats.org/officeDocument/2006/docPropsVTypes">
  <Template>OrgIQ_TP_v05</Template>
  <TotalTime>0</TotalTime>
  <Words>3064</Words>
  <Application>Microsoft Office PowerPoint</Application>
  <PresentationFormat>Breitbild</PresentationFormat>
  <Paragraphs>461</Paragraphs>
  <Slides>65</Slides>
  <Notes>65</Notes>
  <HiddenSlides>7</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65</vt:i4>
      </vt:variant>
    </vt:vector>
  </HeadingPairs>
  <TitlesOfParts>
    <vt:vector size="72" baseType="lpstr">
      <vt:lpstr>Arial</vt:lpstr>
      <vt:lpstr>Calibri</vt:lpstr>
      <vt:lpstr>Calibri, sans-serif</vt:lpstr>
      <vt:lpstr>Officina Sans ITC TT</vt:lpstr>
      <vt:lpstr>Verdana</vt:lpstr>
      <vt:lpstr>Wingdings 3</vt:lpstr>
      <vt:lpstr>OrgIQ_Template_Widescreen</vt:lpstr>
      <vt:lpstr>SPICE 4 Collaboration Capability @ VDA SYS 2025</vt:lpstr>
      <vt:lpstr>Agenda</vt:lpstr>
      <vt:lpstr>Intro</vt:lpstr>
      <vt:lpstr>Intro</vt:lpstr>
      <vt:lpstr>Intro</vt:lpstr>
      <vt:lpstr>Intro</vt:lpstr>
      <vt:lpstr>Intro</vt:lpstr>
      <vt:lpstr>Intro</vt:lpstr>
      <vt:lpstr>Intro</vt:lpstr>
      <vt:lpstr>Intro</vt:lpstr>
      <vt:lpstr>PowerPoint-Präsentation</vt:lpstr>
      <vt:lpstr>Agenda</vt:lpstr>
      <vt:lpstr>Konwlegde Chart</vt:lpstr>
      <vt:lpstr>PowerPoint-Präsentation</vt:lpstr>
      <vt:lpstr>Theory of the Day</vt:lpstr>
      <vt:lpstr>Theory of the Day</vt:lpstr>
      <vt:lpstr>Theory of the Day</vt:lpstr>
      <vt:lpstr>Theory of the Day</vt:lpstr>
      <vt:lpstr>Theory of the Day</vt:lpstr>
      <vt:lpstr>PowerPoint-Präsentation</vt:lpstr>
      <vt:lpstr>Theory of the Day</vt:lpstr>
      <vt:lpstr>Theory of the Day</vt:lpstr>
      <vt:lpstr>Theory of the Day</vt:lpstr>
      <vt:lpstr>Theory of the Day</vt:lpstr>
      <vt:lpstr>Theory of the Day</vt:lpstr>
      <vt:lpstr>Theory of the Day</vt:lpstr>
      <vt:lpstr>Theory of the Day</vt:lpstr>
      <vt:lpstr>Theory of the Day</vt:lpstr>
      <vt:lpstr>Theory of the Day</vt:lpstr>
      <vt:lpstr>Theory of the Day</vt:lpstr>
      <vt:lpstr>Theory of the Day</vt:lpstr>
      <vt:lpstr>Practice</vt:lpstr>
      <vt:lpstr>Discovery Action Dialog</vt:lpstr>
      <vt:lpstr>Discovery Action Dialog</vt:lpstr>
      <vt:lpstr>PowerPoint-Präsentation</vt:lpstr>
      <vt:lpstr>Agenda</vt:lpstr>
      <vt:lpstr>Collaboration Capability Model</vt:lpstr>
      <vt:lpstr>Collaboration Capability Model</vt:lpstr>
      <vt:lpstr>Collaboration Capability Model</vt:lpstr>
      <vt:lpstr>Collaboration Capability Model</vt:lpstr>
      <vt:lpstr>Collaboration Capability Model</vt:lpstr>
      <vt:lpstr>Collaboration Capability Model</vt:lpstr>
      <vt:lpstr>Collaboration Capability Model</vt:lpstr>
      <vt:lpstr>Collaboration Capability Model</vt:lpstr>
      <vt:lpstr>Collaboration Capability Model</vt:lpstr>
      <vt:lpstr>Collaboration Capability Model</vt:lpstr>
      <vt:lpstr>Collaboration Capability Model</vt:lpstr>
      <vt:lpstr>PowerPoint-Präsentation</vt:lpstr>
      <vt:lpstr>Collaboration Capability Model</vt:lpstr>
      <vt:lpstr>Collaboration Capability Model</vt:lpstr>
      <vt:lpstr>Collaboration Capability Model</vt:lpstr>
      <vt:lpstr>Collaboration Capability Model</vt:lpstr>
      <vt:lpstr>Practice</vt:lpstr>
      <vt:lpstr>Practice</vt:lpstr>
      <vt:lpstr>Practice</vt:lpstr>
      <vt:lpstr>Practice</vt:lpstr>
      <vt:lpstr>PowerPoint-Präsentation</vt:lpstr>
      <vt:lpstr>Agenda</vt:lpstr>
      <vt:lpstr>Chicken</vt:lpstr>
      <vt:lpstr>Chicken</vt:lpstr>
      <vt:lpstr>Chicken</vt:lpstr>
      <vt:lpstr>Chicken</vt:lpstr>
      <vt:lpstr>Higher Levels</vt:lpstr>
      <vt:lpstr>Higher Levels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Dan 8min.we</dc:creator>
  <cp:lastModifiedBy>Dan@OrgIQ</cp:lastModifiedBy>
  <cp:revision>117</cp:revision>
  <cp:lastPrinted>2020-05-18T09:30:38Z</cp:lastPrinted>
  <dcterms:created xsi:type="dcterms:W3CDTF">2024-05-27T17:22:02Z</dcterms:created>
  <dcterms:modified xsi:type="dcterms:W3CDTF">2025-06-27T07:17:59Z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otalNumberOfSlides">
    <vt:bool>false</vt:bool>
  </property>
  <property fmtid="{D5CDD505-2E9C-101B-9397-08002B2CF9AE}" pid="3" name="showAnimationMarker">
    <vt:bool>false</vt:bool>
  </property>
  <property fmtid="{D5CDD505-2E9C-101B-9397-08002B2CF9AE}" pid="4" name="showSlideNumbersOnAgenda">
    <vt:bool>false</vt:bool>
  </property>
  <property fmtid="{D5CDD505-2E9C-101B-9397-08002B2CF9AE}" pid="5" name="showSlideNumbersOnAgendaAsHyperlinks">
    <vt:bool>false</vt:bool>
  </property>
  <property fmtid="{D5CDD505-2E9C-101B-9397-08002B2CF9AE}" pid="6" name="collectVisibleSlidesOnly">
    <vt:bool>true</vt:bool>
  </property>
  <property fmtid="{D5CDD505-2E9C-101B-9397-08002B2CF9AE}" pid="7" name="checkForSize">
    <vt:bool>false</vt:bool>
  </property>
  <property fmtid="{D5CDD505-2E9C-101B-9397-08002B2CF9AE}" pid="8" name="versionControlled">
    <vt:bool>true</vt:bool>
  </property>
  <property fmtid="{D5CDD505-2E9C-101B-9397-08002B2CF9AE}" pid="9" name="AgendaType">
    <vt:lpwstr>AgendaType_1</vt:lpwstr>
  </property>
  <property fmtid="{D5CDD505-2E9C-101B-9397-08002B2CF9AE}" pid="10" name="excludeHiddenSlides">
    <vt:bool>false</vt:bool>
  </property>
  <property fmtid="{D5CDD505-2E9C-101B-9397-08002B2CF9AE}" pid="11" name="PropertiesSet">
    <vt:bool>true</vt:bool>
  </property>
  <property fmtid="{D5CDD505-2E9C-101B-9397-08002B2CF9AE}" pid="12" name="NotesLanguage">
    <vt:lpwstr>english</vt:lpwstr>
  </property>
  <property fmtid="{D5CDD505-2E9C-101B-9397-08002B2CF9AE}" pid="13" name="ContentTypeId">
    <vt:lpwstr>0x010100CDFCECA126534C40B386A5AB35102E550101010070C1BCAF99AFED4AA41837EA665AF448</vt:lpwstr>
  </property>
  <property fmtid="{D5CDD505-2E9C-101B-9397-08002B2CF9AE}" pid="14" name="vecStatus">
    <vt:lpwstr>Draft</vt:lpwstr>
  </property>
  <property fmtid="{D5CDD505-2E9C-101B-9397-08002B2CF9AE}" pid="15" name="vecDocumentVersion">
    <vt:lpwstr>0.5</vt:lpwstr>
  </property>
  <property fmtid="{D5CDD505-2E9C-101B-9397-08002B2CF9AE}" pid="16" name="vecVersionDate">
    <vt:filetime>2024-04-22T22:00:00Z</vt:filetime>
  </property>
  <property fmtid="{D5CDD505-2E9C-101B-9397-08002B2CF9AE}" pid="17" name="TaxCatchAll">
    <vt:lpwstr/>
  </property>
  <property fmtid="{D5CDD505-2E9C-101B-9397-08002B2CF9AE}" pid="18" name="copyrightInFooter">
    <vt:bool>false</vt:bool>
  </property>
  <property fmtid="{D5CDD505-2E9C-101B-9397-08002B2CF9AE}" pid="19" name="companyName">
    <vt:lpwstr>OrgIQ.org</vt:lpwstr>
  </property>
  <property fmtid="{D5CDD505-2E9C-101B-9397-08002B2CF9AE}" pid="20" name="authorName">
    <vt:lpwstr>Dan 8min.we</vt:lpwstr>
  </property>
  <property fmtid="{D5CDD505-2E9C-101B-9397-08002B2CF9AE}" pid="21" name="VectorColorsNeedUpdate">
    <vt:bool>false</vt:bool>
  </property>
  <property fmtid="{D5CDD505-2E9C-101B-9397-08002B2CF9AE}" pid="22" name="vecDocumentType_0">
    <vt:lpwstr/>
  </property>
  <property fmtid="{D5CDD505-2E9C-101B-9397-08002B2CF9AE}" pid="23" name="fileType">
    <vt:lpwstr/>
  </property>
  <property fmtid="{D5CDD505-2E9C-101B-9397-08002B2CF9AE}" pid="24" name="documentLanguage">
    <vt:lpwstr/>
  </property>
  <property fmtid="{D5CDD505-2E9C-101B-9397-08002B2CF9AE}" pid="25" name="d1ddff27c4224bfead8a8210c371a401">
    <vt:lpwstr/>
  </property>
  <property fmtid="{D5CDD505-2E9C-101B-9397-08002B2CF9AE}" pid="26" name="k2aa9c381709455c89721ce7bf97d82e">
    <vt:lpwstr/>
  </property>
  <property fmtid="{D5CDD505-2E9C-101B-9397-08002B2CF9AE}" pid="27" name="hbb7d23b7873433e976a8e3c6bc45eaa">
    <vt:lpwstr/>
  </property>
  <property fmtid="{D5CDD505-2E9C-101B-9397-08002B2CF9AE}" pid="28" name="pa6e818b4e5243a6b10c719351d448e6">
    <vt:lpwstr/>
  </property>
  <property fmtid="{D5CDD505-2E9C-101B-9397-08002B2CF9AE}" pid="29" name="vecDocumentType">
    <vt:lpwstr>53;#Template|aa9d98f9-7f4a-4331-9eed-5eb8d86c5bda</vt:lpwstr>
  </property>
  <property fmtid="{D5CDD505-2E9C-101B-9397-08002B2CF9AE}" pid="30" name="MediaServiceImageTags">
    <vt:lpwstr/>
  </property>
  <property fmtid="{D5CDD505-2E9C-101B-9397-08002B2CF9AE}" pid="31" name="vecProcess">
    <vt:lpwstr/>
  </property>
  <property fmtid="{D5CDD505-2E9C-101B-9397-08002B2CF9AE}" pid="32" name="Office_x0020_Location">
    <vt:lpwstr/>
  </property>
  <property fmtid="{D5CDD505-2E9C-101B-9397-08002B2CF9AE}" pid="33" name="lcf76f155ced4ddcb4097134ff3c332f">
    <vt:lpwstr/>
  </property>
  <property fmtid="{D5CDD505-2E9C-101B-9397-08002B2CF9AE}" pid="34" name="vecDepartment">
    <vt:lpwstr>218;#All|3c7d2204-6767-4466-a891-c72a0f4da6ea</vt:lpwstr>
  </property>
  <property fmtid="{D5CDD505-2E9C-101B-9397-08002B2CF9AE}" pid="35" name="vecRegion">
    <vt:lpwstr>24;#V[x]|7da5aef1-c91f-4196-a81a-a5fb2678e975</vt:lpwstr>
  </property>
  <property fmtid="{D5CDD505-2E9C-101B-9397-08002B2CF9AE}" pid="36" name="Office Location">
    <vt:lpwstr/>
  </property>
  <property fmtid="{D5CDD505-2E9C-101B-9397-08002B2CF9AE}" pid="37" name="vecOffice">
    <vt:lpwstr/>
  </property>
  <property fmtid="{D5CDD505-2E9C-101B-9397-08002B2CF9AE}" pid="38" name="Test_x0020_VPMSDocTyoe">
    <vt:lpwstr/>
  </property>
  <property fmtid="{D5CDD505-2E9C-101B-9397-08002B2CF9AE}" pid="39" name="Test VPMSDocTyoe">
    <vt:lpwstr/>
  </property>
  <property fmtid="{D5CDD505-2E9C-101B-9397-08002B2CF9AE}" pid="40" name="updateSplash">
    <vt:bool>true</vt:bool>
  </property>
  <property fmtid="{D5CDD505-2E9C-101B-9397-08002B2CF9AE}" pid="41" name="updateTemplate">
    <vt:bool>true</vt:bool>
  </property>
</Properties>
</file>